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308" r:id="rId2"/>
    <p:sldId id="309" r:id="rId3"/>
    <p:sldId id="314" r:id="rId4"/>
    <p:sldId id="310" r:id="rId5"/>
    <p:sldId id="297" r:id="rId6"/>
    <p:sldId id="298" r:id="rId7"/>
    <p:sldId id="311" r:id="rId8"/>
    <p:sldId id="295" r:id="rId9"/>
    <p:sldId id="305" r:id="rId10"/>
    <p:sldId id="300" r:id="rId11"/>
    <p:sldId id="301" r:id="rId12"/>
    <p:sldId id="302" r:id="rId13"/>
    <p:sldId id="303" r:id="rId14"/>
    <p:sldId id="312" r:id="rId15"/>
    <p:sldId id="304" r:id="rId16"/>
    <p:sldId id="319" r:id="rId17"/>
    <p:sldId id="313" r:id="rId18"/>
    <p:sldId id="307" r:id="rId19"/>
    <p:sldId id="317" r:id="rId20"/>
    <p:sldId id="316" r:id="rId21"/>
    <p:sldId id="320" r:id="rId22"/>
    <p:sldId id="318" r:id="rId23"/>
    <p:sldId id="321" r:id="rId2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1AAC0"/>
    <a:srgbClr val="EFEB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82941" autoAdjust="0"/>
  </p:normalViewPr>
  <p:slideViewPr>
    <p:cSldViewPr snapToGrid="0">
      <p:cViewPr varScale="1">
        <p:scale>
          <a:sx n="94" d="100"/>
          <a:sy n="94" d="100"/>
        </p:scale>
        <p:origin x="294" y="1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16AEC4-FEAE-4848-935F-DB2C21CD84D9}" type="datetimeFigureOut">
              <a:rPr lang="ko-KR" altLang="en-US" smtClean="0"/>
              <a:t>2020-07-07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8C4E94-EAED-494C-8AF7-46B4BD8116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56302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Nest </a:t>
            </a:r>
            <a:r>
              <a:rPr kumimoji="1" lang="ko-KR" altLang="en-US" dirty="0"/>
              <a:t>프로젝트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앞의 애자일</a:t>
            </a:r>
            <a:r>
              <a:rPr kumimoji="1" lang="en-US" altLang="ko-KR" dirty="0"/>
              <a:t>, </a:t>
            </a:r>
            <a:r>
              <a:rPr kumimoji="1" lang="ko-KR" altLang="en-US" dirty="0" err="1"/>
              <a:t>칸반보드들</a:t>
            </a:r>
            <a:r>
              <a:rPr kumimoji="1" lang="ko-KR" altLang="en-US" dirty="0"/>
              <a:t> 웹에서 구현하고자 프로젝트를 개발하게 되었습니다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DA8FD0-15A4-534F-AC93-5667E5E09667}" type="slidenum">
              <a:rPr kumimoji="1" lang="ko-KR" altLang="en-US" smtClean="0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307901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드래그 앤 드롭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업무와 업무리스트의 이동이 가능하고</a:t>
            </a:r>
            <a:endParaRPr lang="en-US" altLang="ko-KR" dirty="0"/>
          </a:p>
          <a:p>
            <a:r>
              <a:rPr lang="ko-KR" altLang="en-US" dirty="0"/>
              <a:t>파일 업로드가 드래그 앤 드롭으로 가능하다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DA8FD0-15A4-534F-AC93-5667E5E09667}" type="slidenum">
              <a:rPr kumimoji="1" lang="ko-KR" altLang="en-US" smtClean="0"/>
              <a:t>10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383710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ko-KR" altLang="en-US" dirty="0"/>
              <a:t>일정 관리</a:t>
            </a:r>
            <a:endParaRPr lang="en-US" altLang="ko-KR" dirty="0"/>
          </a:p>
          <a:p>
            <a:pPr algn="l"/>
            <a:endParaRPr lang="en-US" altLang="ko-KR" dirty="0"/>
          </a:p>
          <a:p>
            <a:pPr algn="l">
              <a:lnSpc>
                <a:spcPct val="200000"/>
              </a:lnSpc>
            </a:pPr>
            <a:r>
              <a:rPr lang="ko-KR" altLang="en-US" sz="12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업무에 배정된 멤버 혹은 </a:t>
            </a:r>
            <a:endParaRPr lang="en-US" altLang="ko-KR" sz="12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algn="l">
              <a:lnSpc>
                <a:spcPct val="200000"/>
              </a:lnSpc>
            </a:pPr>
            <a:r>
              <a:rPr lang="ko-KR" altLang="en-US" sz="12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함께 프로젝트에 참가한 </a:t>
            </a:r>
            <a:r>
              <a:rPr lang="ko-KR" altLang="en-US" sz="1200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멤버들과의</a:t>
            </a:r>
            <a:r>
              <a:rPr lang="ko-KR" altLang="en-US" sz="12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endParaRPr lang="en-US" altLang="ko-KR" sz="12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algn="l">
              <a:lnSpc>
                <a:spcPct val="200000"/>
              </a:lnSpc>
            </a:pPr>
            <a:r>
              <a:rPr lang="ko-KR" altLang="en-US" sz="12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소통 혹은 파일 공유가 가능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DA8FD0-15A4-534F-AC93-5667E5E09667}" type="slidenum">
              <a:rPr kumimoji="1" lang="ko-KR" altLang="en-US" smtClean="0"/>
              <a:t>11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811399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원활한 커뮤니케이션</a:t>
            </a:r>
            <a:endParaRPr lang="en-US" altLang="ko-KR" dirty="0"/>
          </a:p>
          <a:p>
            <a:endParaRPr lang="en-US" altLang="ko-KR" dirty="0"/>
          </a:p>
          <a:p>
            <a:pPr algn="l">
              <a:lnSpc>
                <a:spcPct val="200000"/>
              </a:lnSpc>
            </a:pPr>
            <a:r>
              <a:rPr lang="ko-KR" altLang="en-US" sz="12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업무에 배정된 멤버 혹은 </a:t>
            </a:r>
            <a:endParaRPr lang="en-US" altLang="ko-KR" sz="12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algn="l">
              <a:lnSpc>
                <a:spcPct val="200000"/>
              </a:lnSpc>
            </a:pPr>
            <a:r>
              <a:rPr lang="ko-KR" altLang="en-US" sz="12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함께 프로젝트에 참가한 </a:t>
            </a:r>
            <a:r>
              <a:rPr lang="ko-KR" altLang="en-US" sz="1200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멤버들과의</a:t>
            </a:r>
            <a:r>
              <a:rPr lang="ko-KR" altLang="en-US" sz="12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endParaRPr lang="en-US" altLang="ko-KR" sz="12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algn="l">
              <a:lnSpc>
                <a:spcPct val="200000"/>
              </a:lnSpc>
            </a:pPr>
            <a:r>
              <a:rPr lang="ko-KR" altLang="en-US" sz="12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소통 혹은 파일 공유가 가능</a:t>
            </a:r>
          </a:p>
          <a:p>
            <a:endParaRPr lang="en-US" altLang="ko-KR" dirty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DA8FD0-15A4-534F-AC93-5667E5E09667}" type="slidenum">
              <a:rPr kumimoji="1" lang="ko-KR" altLang="en-US" smtClean="0"/>
              <a:t>12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757737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우리 프로젝트는 이러하다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간단한 기능 설명</a:t>
            </a:r>
            <a:endParaRPr lang="en-US" altLang="ko-KR" dirty="0"/>
          </a:p>
          <a:p>
            <a:endParaRPr lang="en-US" altLang="ko-KR" dirty="0"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è"/>
            </a:pPr>
            <a:r>
              <a:rPr lang="ko-KR" altLang="en-US" dirty="0">
                <a:sym typeface="Wingdings" panose="05000000000000000000" pitchFamily="2" charset="2"/>
              </a:rPr>
              <a:t>효율적인 프로젝트 관리환경 제공</a:t>
            </a:r>
            <a:endParaRPr lang="en-US" altLang="ko-KR" dirty="0">
              <a:sym typeface="Wingdings" panose="05000000000000000000" pitchFamily="2" charset="2"/>
            </a:endParaRPr>
          </a:p>
          <a:p>
            <a:pPr marL="0" indent="0">
              <a:buFont typeface="Wingdings" panose="05000000000000000000" pitchFamily="2" charset="2"/>
              <a:buNone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altLang="ko-KR" dirty="0"/>
              <a:t>(</a:t>
            </a:r>
            <a:r>
              <a:rPr lang="ko-KR" altLang="en-US" dirty="0"/>
              <a:t>넣어도 되고 </a:t>
            </a:r>
            <a:r>
              <a:rPr lang="ko-KR" altLang="en-US" dirty="0" err="1"/>
              <a:t>빼도되는</a:t>
            </a:r>
            <a:r>
              <a:rPr lang="ko-KR" altLang="en-US" dirty="0"/>
              <a:t> 구획</a:t>
            </a:r>
            <a:r>
              <a:rPr lang="en-US" altLang="ko-KR" dirty="0"/>
              <a:t>)</a:t>
            </a:r>
          </a:p>
          <a:p>
            <a:pPr marL="0" indent="0">
              <a:buFont typeface="Wingdings" panose="05000000000000000000" pitchFamily="2" charset="2"/>
              <a:buNone/>
            </a:pPr>
            <a:endParaRPr lang="en-US" altLang="ko-KR" dirty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DA8FD0-15A4-534F-AC93-5667E5E09667}" type="slidenum">
              <a:rPr kumimoji="1" lang="ko-KR" altLang="en-US" smtClean="0"/>
              <a:t>13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261663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프로젝트를 진행하는데 어려움은 무엇인가</a:t>
            </a:r>
            <a:r>
              <a:rPr lang="en-US" altLang="ko-KR" dirty="0"/>
              <a:t>?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-&gt; </a:t>
            </a:r>
            <a:r>
              <a:rPr lang="ko-KR" altLang="en-US" dirty="0"/>
              <a:t>완벽한 계획을 세우기는 어렵다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dirty="0"/>
              <a:t>프로젝트</a:t>
            </a:r>
            <a:r>
              <a:rPr lang="ko-KR" altLang="en-US" dirty="0"/>
              <a:t>를</a:t>
            </a:r>
            <a:r>
              <a:rPr lang="ko-KR" altLang="ko-KR" dirty="0"/>
              <a:t> 계획된 그대로 진행하기란 쉽지 않</a:t>
            </a:r>
            <a:r>
              <a:rPr lang="ko-KR" altLang="en-US" dirty="0"/>
              <a:t>습니다</a:t>
            </a:r>
            <a:r>
              <a:rPr lang="en-US" altLang="ko-KR" dirty="0"/>
              <a:t>.  </a:t>
            </a:r>
            <a:r>
              <a:rPr lang="ko-KR" altLang="en-US" dirty="0"/>
              <a:t>쉽다고 생각한 일에 오랫동안 붙잡혀 시간을 잡아 먹는 경우</a:t>
            </a:r>
            <a:r>
              <a:rPr lang="en-US" altLang="ko-KR" dirty="0"/>
              <a:t>, </a:t>
            </a:r>
            <a:r>
              <a:rPr lang="ko-KR" altLang="en-US" dirty="0"/>
              <a:t>기존의 계획을 취소하고 다른 계획으로 바꾸어야 하는 상황들과 만나게 됩니다</a:t>
            </a:r>
            <a:r>
              <a:rPr lang="en-US" altLang="ko-KR" dirty="0"/>
              <a:t>. </a:t>
            </a:r>
            <a:r>
              <a:rPr lang="ko-KR" altLang="en-US" dirty="0"/>
              <a:t>결국 상황에 따라 계획이 변하야 하지만 지금까지 진행한 부분과 수정할 부분 앞으로 해야 할 부분을 전부 이해한 채로 진행하는 것은 어렵습니다</a:t>
            </a:r>
            <a:r>
              <a:rPr lang="en-US" altLang="ko-KR" dirty="0"/>
              <a:t>. </a:t>
            </a:r>
            <a:r>
              <a:rPr lang="ko-KR" altLang="ko-KR" dirty="0"/>
              <a:t>이 문제의 해결 방안으로 애자일 방법론</a:t>
            </a:r>
            <a:r>
              <a:rPr lang="ko-KR" altLang="en-US" dirty="0"/>
              <a:t>이 제시 되었습니다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dirty="0"/>
              <a:t>(</a:t>
            </a:r>
            <a:r>
              <a:rPr kumimoji="1" lang="ko-KR" altLang="en-US" dirty="0"/>
              <a:t>이 부분은 앞의 제목 페이지와 합쳐도 무방</a:t>
            </a:r>
            <a:r>
              <a:rPr kumimoji="1" lang="en-US" altLang="ko-KR" dirty="0"/>
              <a:t>.)</a:t>
            </a:r>
            <a:endParaRPr kumimoji="1" lang="ko-KR" altLang="en-US" dirty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DA8FD0-15A4-534F-AC93-5667E5E09667}" type="slidenum">
              <a:rPr kumimoji="1" lang="ko-KR" altLang="en-US" smtClean="0"/>
              <a:t>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708553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우리는 이런 저런 기술 썼다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DA8FD0-15A4-534F-AC93-5667E5E09667}" type="slidenum">
              <a:rPr kumimoji="1" lang="ko-KR" altLang="en-US" smtClean="0"/>
              <a:t>15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775300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웹 소켓이 어떻게 이루어지는지 설명</a:t>
            </a:r>
            <a:endParaRPr lang="en-US" altLang="ko-KR" dirty="0"/>
          </a:p>
          <a:p>
            <a:r>
              <a:rPr lang="ko-KR" altLang="en-US" dirty="0"/>
              <a:t>앞서 말한 드래그 앤 드롭</a:t>
            </a:r>
            <a:r>
              <a:rPr lang="en-US" altLang="ko-KR" dirty="0"/>
              <a:t>, </a:t>
            </a:r>
            <a:r>
              <a:rPr lang="ko-KR" altLang="en-US" dirty="0"/>
              <a:t>프로젝트 및 업무 생성 등을 전반적인 기능들이 소켓으로 구성되어 </a:t>
            </a:r>
            <a:r>
              <a:rPr lang="ko-KR" altLang="en-US" dirty="0" err="1"/>
              <a:t>있다를</a:t>
            </a:r>
            <a:r>
              <a:rPr lang="ko-KR" altLang="en-US" dirty="0"/>
              <a:t> 강조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8C4E94-EAED-494C-8AF7-46B4BD811607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36886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프로젝트를 구현함으로써 기대되는 효과로는 다음 세가지입니다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DA8FD0-15A4-534F-AC93-5667E5E09667}" type="slidenum">
              <a:rPr kumimoji="1" lang="ko-KR" altLang="en-US" smtClean="0"/>
              <a:t>17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543684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lnSpc>
                <a:spcPct val="200000"/>
              </a:lnSpc>
            </a:pPr>
            <a:r>
              <a:rPr lang="ko-KR" altLang="en-US" b="1" dirty="0"/>
              <a:t>프로젝트 진행상황을 </a:t>
            </a:r>
            <a:endParaRPr lang="en-US" altLang="ko-KR" b="1" dirty="0"/>
          </a:p>
          <a:p>
            <a:pPr algn="l">
              <a:lnSpc>
                <a:spcPct val="200000"/>
              </a:lnSpc>
            </a:pPr>
            <a:r>
              <a:rPr lang="ko-KR" altLang="en-US" b="1" dirty="0"/>
              <a:t>직관적 이미지로 </a:t>
            </a:r>
            <a:endParaRPr lang="en-US" altLang="ko-KR" b="1" dirty="0"/>
          </a:p>
          <a:p>
            <a:pPr algn="l">
              <a:lnSpc>
                <a:spcPct val="200000"/>
              </a:lnSpc>
            </a:pPr>
            <a:r>
              <a:rPr lang="ko-KR" altLang="en-US" b="1" dirty="0"/>
              <a:t>표현하여 업무진행 </a:t>
            </a:r>
            <a:endParaRPr lang="en-US" altLang="ko-KR" b="1" dirty="0"/>
          </a:p>
          <a:p>
            <a:pPr algn="l">
              <a:lnSpc>
                <a:spcPct val="200000"/>
              </a:lnSpc>
            </a:pPr>
            <a:r>
              <a:rPr lang="ko-KR" altLang="en-US" b="1" dirty="0"/>
              <a:t>시간 단축</a:t>
            </a:r>
            <a:endParaRPr lang="en-US" altLang="ko-KR" b="1" dirty="0"/>
          </a:p>
          <a:p>
            <a:pPr algn="l">
              <a:lnSpc>
                <a:spcPct val="200000"/>
              </a:lnSpc>
            </a:pPr>
            <a:endParaRPr lang="en-US" altLang="ko-KR" b="1" dirty="0"/>
          </a:p>
          <a:p>
            <a:pPr algn="l">
              <a:lnSpc>
                <a:spcPct val="200000"/>
              </a:lnSpc>
            </a:pPr>
            <a:r>
              <a:rPr lang="en-US" altLang="ko-KR" b="1" dirty="0"/>
              <a:t>-</a:t>
            </a:r>
            <a:r>
              <a:rPr lang="ko-KR" altLang="en-US" b="1" dirty="0"/>
              <a:t>시계 또는 시간 그림 보이기</a:t>
            </a:r>
            <a:r>
              <a:rPr lang="en-US" altLang="ko-KR" b="1" dirty="0"/>
              <a:t>.</a:t>
            </a:r>
          </a:p>
          <a:p>
            <a:pPr algn="l">
              <a:lnSpc>
                <a:spcPct val="200000"/>
              </a:lnSpc>
            </a:pPr>
            <a:endParaRPr lang="en-US" altLang="ko-KR" b="1" dirty="0"/>
          </a:p>
          <a:p>
            <a:pPr algn="l">
              <a:lnSpc>
                <a:spcPct val="200000"/>
              </a:lnSpc>
            </a:pPr>
            <a:r>
              <a:rPr lang="ko-KR" altLang="en-US" b="1" dirty="0"/>
              <a:t>프로젝트 흐름에 따라 탄력적인 일정관리를 </a:t>
            </a:r>
            <a:endParaRPr lang="en-US" altLang="ko-KR" b="1" dirty="0"/>
          </a:p>
          <a:p>
            <a:pPr algn="l">
              <a:lnSpc>
                <a:spcPct val="200000"/>
              </a:lnSpc>
            </a:pPr>
            <a:r>
              <a:rPr lang="ko-KR" altLang="en-US" b="1" dirty="0"/>
              <a:t>제공하여 업무 </a:t>
            </a:r>
            <a:endParaRPr lang="en-US" altLang="ko-KR" b="1" dirty="0"/>
          </a:p>
          <a:p>
            <a:pPr algn="l">
              <a:lnSpc>
                <a:spcPct val="200000"/>
              </a:lnSpc>
            </a:pPr>
            <a:r>
              <a:rPr lang="ko-KR" altLang="en-US" b="1" dirty="0"/>
              <a:t>효율 증가</a:t>
            </a:r>
            <a:endParaRPr lang="en-US" altLang="ko-KR" b="1" dirty="0"/>
          </a:p>
          <a:p>
            <a:pPr algn="l">
              <a:lnSpc>
                <a:spcPct val="200000"/>
              </a:lnSpc>
            </a:pPr>
            <a:endParaRPr lang="en-US" altLang="ko-KR" b="1" dirty="0"/>
          </a:p>
          <a:p>
            <a:pPr algn="l">
              <a:lnSpc>
                <a:spcPct val="200000"/>
              </a:lnSpc>
            </a:pPr>
            <a:r>
              <a:rPr lang="en-US" altLang="ko-KR" b="1" dirty="0"/>
              <a:t>-</a:t>
            </a:r>
            <a:r>
              <a:rPr lang="ko-KR" altLang="en-US" b="1" dirty="0"/>
              <a:t>효율 그림 보이기</a:t>
            </a:r>
          </a:p>
          <a:p>
            <a:pPr algn="l">
              <a:lnSpc>
                <a:spcPct val="200000"/>
              </a:lnSpc>
            </a:pPr>
            <a:endParaRPr lang="en-US" altLang="ko-KR" b="1" dirty="0"/>
          </a:p>
          <a:p>
            <a:pPr algn="l">
              <a:lnSpc>
                <a:spcPct val="200000"/>
              </a:lnSpc>
            </a:pPr>
            <a:r>
              <a:rPr lang="ko-KR" altLang="en-US" b="1" dirty="0"/>
              <a:t>업무별 댓글, 파일 공유 등 유기적인 소통을 </a:t>
            </a:r>
            <a:endParaRPr lang="en-US" altLang="ko-KR" b="1" dirty="0"/>
          </a:p>
          <a:p>
            <a:pPr algn="l">
              <a:lnSpc>
                <a:spcPct val="200000"/>
              </a:lnSpc>
            </a:pPr>
            <a:r>
              <a:rPr lang="ko-KR" altLang="en-US" b="1" dirty="0"/>
              <a:t>통하여 협업의 </a:t>
            </a:r>
            <a:endParaRPr lang="en-US" altLang="ko-KR" b="1" dirty="0"/>
          </a:p>
          <a:p>
            <a:pPr algn="l">
              <a:lnSpc>
                <a:spcPct val="200000"/>
              </a:lnSpc>
            </a:pPr>
            <a:r>
              <a:rPr lang="ko-KR" altLang="en-US" b="1" dirty="0"/>
              <a:t>편리성 증대</a:t>
            </a:r>
          </a:p>
          <a:p>
            <a:pPr algn="l">
              <a:lnSpc>
                <a:spcPct val="200000"/>
              </a:lnSpc>
            </a:pPr>
            <a:endParaRPr lang="en-US" altLang="ko-KR" b="1" dirty="0"/>
          </a:p>
          <a:p>
            <a:pPr algn="l">
              <a:lnSpc>
                <a:spcPct val="200000"/>
              </a:lnSpc>
            </a:pPr>
            <a:r>
              <a:rPr lang="en-US" altLang="ko-KR" b="1" dirty="0"/>
              <a:t>- </a:t>
            </a:r>
            <a:r>
              <a:rPr lang="ko-KR" altLang="en-US" b="1" dirty="0"/>
              <a:t>편리성 그림 보이기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DA8FD0-15A4-534F-AC93-5667E5E09667}" type="slidenum">
              <a:rPr kumimoji="1" lang="ko-KR" altLang="en-US" smtClean="0"/>
              <a:t>18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4976884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err="1"/>
              <a:t>네스트의</a:t>
            </a:r>
            <a:r>
              <a:rPr kumimoji="1" lang="ko-KR" altLang="en-US" dirty="0"/>
              <a:t> 가능성에 대해서 고민해보았습니다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DA8FD0-15A4-534F-AC93-5667E5E09667}" type="slidenum">
              <a:rPr kumimoji="1" lang="ko-KR" altLang="en-US" smtClean="0"/>
              <a:t>19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563567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발표 순서 입니다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DA8FD0-15A4-534F-AC93-5667E5E09667}" type="slidenum">
              <a:rPr kumimoji="1" lang="ko-KR" altLang="en-US" smtClean="0"/>
              <a:t>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380420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lnSpc>
                <a:spcPct val="200000"/>
              </a:lnSpc>
            </a:pPr>
            <a:endParaRPr lang="en-US" altLang="ko-KR" b="1" dirty="0"/>
          </a:p>
          <a:p>
            <a:pPr algn="l">
              <a:lnSpc>
                <a:spcPct val="200000"/>
              </a:lnSpc>
            </a:pPr>
            <a:r>
              <a:rPr lang="ko-KR" altLang="en-US" b="1" dirty="0"/>
              <a:t>현재 서비스 중인 프로그램은 다양한 기능들이 유료화 되어 있는데 그 유료서비스</a:t>
            </a:r>
            <a:r>
              <a:rPr lang="en-US" altLang="ko-KR" b="1" dirty="0"/>
              <a:t>(</a:t>
            </a:r>
            <a:r>
              <a:rPr lang="ko-KR" altLang="en-US" b="1" dirty="0"/>
              <a:t>기능</a:t>
            </a:r>
            <a:r>
              <a:rPr lang="en-US" altLang="ko-KR" b="1" dirty="0"/>
              <a:t>)</a:t>
            </a:r>
            <a:r>
              <a:rPr lang="ko-KR" altLang="en-US" b="1" dirty="0"/>
              <a:t>들의 장점을 가져와서 개발을 시작했습니다</a:t>
            </a:r>
            <a:r>
              <a:rPr lang="en-US" altLang="ko-KR" b="1" dirty="0"/>
              <a:t>.</a:t>
            </a:r>
          </a:p>
          <a:p>
            <a:pPr algn="l">
              <a:lnSpc>
                <a:spcPct val="200000"/>
              </a:lnSpc>
            </a:pPr>
            <a:r>
              <a:rPr lang="ko-KR" altLang="en-US" b="1" dirty="0"/>
              <a:t>사내에서 </a:t>
            </a:r>
            <a:r>
              <a:rPr lang="ko-KR" altLang="en-US" b="1" dirty="0" err="1"/>
              <a:t>네스트를</a:t>
            </a:r>
            <a:r>
              <a:rPr lang="ko-KR" altLang="en-US" b="1" dirty="0"/>
              <a:t> 서비스 하게 된다면 추가적인 비용부담없이 직원들의 협업에 도움을 줄 수 있습니다</a:t>
            </a:r>
            <a:r>
              <a:rPr lang="en-US" altLang="ko-KR" b="1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="1" dirty="0"/>
          </a:p>
          <a:p>
            <a:pPr marL="0" marR="0" lvl="0" indent="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/>
              <a:t>대표적으로 캘린더 기능입니다</a:t>
            </a:r>
            <a:r>
              <a:rPr lang="en-US" altLang="ko-KR" b="1" dirty="0"/>
              <a:t>. </a:t>
            </a:r>
            <a:r>
              <a:rPr lang="ko-KR" altLang="en-US" b="1" dirty="0" err="1"/>
              <a:t>트렐로의</a:t>
            </a:r>
            <a:r>
              <a:rPr lang="ko-KR" altLang="en-US" b="1" dirty="0"/>
              <a:t> 캘린더는 비용을 추가해야 하는 부담이 있지만 </a:t>
            </a:r>
            <a:r>
              <a:rPr lang="ko-KR" altLang="en-US" b="1" dirty="0" err="1"/>
              <a:t>네스트는</a:t>
            </a:r>
            <a:r>
              <a:rPr lang="ko-KR" altLang="en-US" b="1" dirty="0"/>
              <a:t> 추가적인 비용 부담 없이 </a:t>
            </a:r>
            <a:endParaRPr lang="en-US" altLang="ko-KR" b="1" dirty="0"/>
          </a:p>
          <a:p>
            <a:pPr marL="0" marR="0" lvl="0" indent="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/>
              <a:t>캘린더의 기능을 제공하여 직관적으로 업무진행상황을 파악할 수 있습니다</a:t>
            </a:r>
            <a:r>
              <a:rPr lang="en-US" altLang="ko-KR" b="1" dirty="0"/>
              <a:t>. </a:t>
            </a:r>
          </a:p>
          <a:p>
            <a:pPr marL="0" marR="0" lvl="0" indent="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="1" dirty="0"/>
          </a:p>
          <a:p>
            <a:pPr marL="0" marR="0" lvl="0" indent="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/>
              <a:t>더 나아가 직원들의 요구사항을 반영해서 독자적인</a:t>
            </a:r>
            <a:r>
              <a:rPr lang="en-US" altLang="ko-KR" b="1" dirty="0"/>
              <a:t>(</a:t>
            </a:r>
            <a:r>
              <a:rPr lang="ko-KR" altLang="en-US" b="1" dirty="0" err="1"/>
              <a:t>더존그룹</a:t>
            </a:r>
            <a:r>
              <a:rPr lang="ko-KR" altLang="en-US" b="1" dirty="0"/>
              <a:t> 만의</a:t>
            </a:r>
            <a:r>
              <a:rPr lang="en-US" altLang="ko-KR" b="1" dirty="0"/>
              <a:t>)</a:t>
            </a:r>
            <a:r>
              <a:rPr lang="ko-KR" altLang="en-US" b="1" dirty="0"/>
              <a:t> 사내 협업 서비스로 발전 시킬 수 있다고 생각합니다</a:t>
            </a:r>
            <a:r>
              <a:rPr lang="en-US" altLang="ko-KR" b="1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="1" dirty="0"/>
          </a:p>
          <a:p>
            <a:pPr marL="0" marR="0" lvl="0" indent="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/>
              <a:t>이상으로 발표 마치겠습니다</a:t>
            </a:r>
            <a:r>
              <a:rPr lang="en-US" altLang="ko-KR" b="1" dirty="0"/>
              <a:t>!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DA8FD0-15A4-534F-AC93-5667E5E09667}" type="slidenum">
              <a:rPr kumimoji="1" lang="ko-KR" altLang="en-US" smtClean="0"/>
              <a:t>20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7963741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발표 순서 입니다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DA8FD0-15A4-534F-AC93-5667E5E09667}" type="slidenum">
              <a:rPr kumimoji="1" lang="ko-KR" altLang="en-US" smtClean="0"/>
              <a:t>21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2936964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lnSpc>
                <a:spcPct val="200000"/>
              </a:lnSpc>
            </a:pPr>
            <a:endParaRPr lang="en-US" altLang="ko-KR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DA8FD0-15A4-534F-AC93-5667E5E09667}" type="slidenum">
              <a:rPr kumimoji="1" lang="ko-KR" altLang="en-US" smtClean="0"/>
              <a:t>22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709166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프로젝트를 진행하는데 어려움은 무엇인가</a:t>
            </a:r>
            <a:r>
              <a:rPr lang="en-US" altLang="ko-KR" dirty="0"/>
              <a:t>?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-&gt; </a:t>
            </a:r>
            <a:r>
              <a:rPr lang="ko-KR" altLang="en-US" dirty="0"/>
              <a:t>완벽한 계획을 세우기는 어렵다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dirty="0"/>
              <a:t>프로젝트</a:t>
            </a:r>
            <a:r>
              <a:rPr lang="ko-KR" altLang="en-US" dirty="0"/>
              <a:t>를</a:t>
            </a:r>
            <a:r>
              <a:rPr lang="ko-KR" altLang="ko-KR" dirty="0"/>
              <a:t> 계획된 그대로 진행하기란 쉽지 않</a:t>
            </a:r>
            <a:r>
              <a:rPr lang="ko-KR" altLang="en-US" dirty="0"/>
              <a:t>습니다</a:t>
            </a:r>
            <a:r>
              <a:rPr lang="en-US" altLang="ko-KR" dirty="0"/>
              <a:t>.  </a:t>
            </a:r>
            <a:r>
              <a:rPr lang="ko-KR" altLang="en-US" dirty="0"/>
              <a:t>쉽다고 생각한 일에 오랫동안 붙잡혀 시간을 잡아 먹는 경우</a:t>
            </a:r>
            <a:r>
              <a:rPr lang="en-US" altLang="ko-KR" dirty="0"/>
              <a:t>, </a:t>
            </a:r>
            <a:r>
              <a:rPr lang="ko-KR" altLang="en-US" dirty="0"/>
              <a:t>기존의 계획을 취소하고 다른 계획으로 바꾸어야 하는 상황들과 만나게 됩니다</a:t>
            </a:r>
            <a:r>
              <a:rPr lang="en-US" altLang="ko-KR" dirty="0"/>
              <a:t>. </a:t>
            </a:r>
            <a:r>
              <a:rPr lang="ko-KR" altLang="en-US" dirty="0"/>
              <a:t>결국 상황에 따라 계획이 변하야 하지만 지금까지 진행한 부분과 수정할 부분 앞으로 해야 할 부분을 전부 이해한 채로 진행하는 것은 어렵습니다</a:t>
            </a:r>
            <a:r>
              <a:rPr lang="en-US" altLang="ko-KR" dirty="0"/>
              <a:t>. </a:t>
            </a:r>
            <a:r>
              <a:rPr lang="ko-KR" altLang="ko-KR" dirty="0"/>
              <a:t>이 문제의 해결 방안으로 애자일 방법론</a:t>
            </a:r>
            <a:r>
              <a:rPr lang="ko-KR" altLang="en-US" dirty="0"/>
              <a:t>이 제시 되었습니다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dirty="0"/>
              <a:t>(</a:t>
            </a:r>
            <a:r>
              <a:rPr kumimoji="1" lang="ko-KR" altLang="en-US" dirty="0"/>
              <a:t>이 부분은 앞의 제목 페이지와 합쳐도 무방</a:t>
            </a:r>
            <a:r>
              <a:rPr kumimoji="1" lang="en-US" altLang="ko-KR" dirty="0"/>
              <a:t>.)</a:t>
            </a:r>
            <a:endParaRPr kumimoji="1" lang="ko-KR" altLang="en-US" dirty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DA8FD0-15A4-534F-AC93-5667E5E09667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03116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작은 계획을 지속적으로 진행</a:t>
            </a:r>
            <a:endParaRPr kumimoji="1"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애자일 설명</a:t>
            </a:r>
            <a:endParaRPr kumimoji="1"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애자일은 </a:t>
            </a:r>
            <a:endParaRPr kumimoji="1"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작은 계획들 입니다</a:t>
            </a:r>
            <a:endParaRPr kumimoji="1"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끊임없이 반복합니다</a:t>
            </a:r>
            <a:r>
              <a:rPr kumimoji="1"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그럼 이 방식을 구현하기 위해 </a:t>
            </a:r>
            <a:r>
              <a:rPr kumimoji="1" lang="ko-KR" altLang="en-US" dirty="0" err="1"/>
              <a:t>칸반보드을</a:t>
            </a:r>
            <a:r>
              <a:rPr kumimoji="1" lang="ko-KR" altLang="en-US" dirty="0"/>
              <a:t> 설명하겠습니다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DA8FD0-15A4-534F-AC93-5667E5E09667}" type="slidenum">
              <a:rPr kumimoji="1" lang="ko-KR" altLang="en-US" smtClean="0"/>
              <a:t>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945504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작은 계획들의 진행 상황을 한눈에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 err="1"/>
              <a:t>칸반보드</a:t>
            </a:r>
            <a:r>
              <a:rPr kumimoji="1" lang="ko-KR" altLang="en-US" dirty="0"/>
              <a:t> 설명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DA8FD0-15A4-534F-AC93-5667E5E09667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437793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Nest </a:t>
            </a:r>
            <a:r>
              <a:rPr kumimoji="1" lang="ko-KR" altLang="en-US" dirty="0"/>
              <a:t>프로젝트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앞의 애자일</a:t>
            </a:r>
            <a:r>
              <a:rPr kumimoji="1" lang="en-US" altLang="ko-KR" dirty="0"/>
              <a:t>, </a:t>
            </a:r>
            <a:r>
              <a:rPr kumimoji="1" lang="ko-KR" altLang="en-US" dirty="0"/>
              <a:t>칸반보드들 웹에서 구현하고자 프로젝트를 개발하게 되었습니다</a:t>
            </a:r>
            <a:r>
              <a:rPr kumimoji="1" lang="en-US" altLang="ko-KR" dirty="0"/>
              <a:t>.</a:t>
            </a:r>
            <a:endParaRPr kumimoji="1" lang="ko-KR" altLang="en-US" dirty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DA8FD0-15A4-534F-AC93-5667E5E09667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307901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프로젝트를 진행하는데 어려움은 무엇인가</a:t>
            </a:r>
            <a:r>
              <a:rPr lang="en-US" altLang="ko-KR" dirty="0"/>
              <a:t>?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-&gt; </a:t>
            </a:r>
            <a:r>
              <a:rPr lang="ko-KR" altLang="en-US" dirty="0"/>
              <a:t>완벽한 계획을 세우기는 어렵다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dirty="0"/>
              <a:t>프로젝트</a:t>
            </a:r>
            <a:r>
              <a:rPr lang="ko-KR" altLang="en-US" dirty="0"/>
              <a:t>를</a:t>
            </a:r>
            <a:r>
              <a:rPr lang="ko-KR" altLang="ko-KR" dirty="0"/>
              <a:t> 계획된 그대로 진행하기란 쉽지 않</a:t>
            </a:r>
            <a:r>
              <a:rPr lang="ko-KR" altLang="en-US" dirty="0"/>
              <a:t>습니다</a:t>
            </a:r>
            <a:r>
              <a:rPr lang="en-US" altLang="ko-KR" dirty="0"/>
              <a:t>.  </a:t>
            </a:r>
            <a:r>
              <a:rPr lang="ko-KR" altLang="en-US" dirty="0"/>
              <a:t>쉽다고 생각한 일에 오랫동안 붙잡혀 시간을 잡아 먹는 경우</a:t>
            </a:r>
            <a:r>
              <a:rPr lang="en-US" altLang="ko-KR" dirty="0"/>
              <a:t>, </a:t>
            </a:r>
            <a:r>
              <a:rPr lang="ko-KR" altLang="en-US" dirty="0"/>
              <a:t>기존의 계획을 취소하고 다른 계획으로 바꾸어야 하는 상황들과 만나게 됩니다</a:t>
            </a:r>
            <a:r>
              <a:rPr lang="en-US" altLang="ko-KR" dirty="0"/>
              <a:t>. </a:t>
            </a:r>
            <a:r>
              <a:rPr lang="ko-KR" altLang="en-US" dirty="0"/>
              <a:t>결국 상황에 따라 계획이 변하야 하지만 지금까지 진행한 부분과 수정할 부분 앞으로 해야 할 부분을 전부 이해한 채로 진행하는 것은 어렵습니다</a:t>
            </a:r>
            <a:r>
              <a:rPr lang="en-US" altLang="ko-KR" dirty="0"/>
              <a:t>. </a:t>
            </a:r>
            <a:r>
              <a:rPr lang="ko-KR" altLang="ko-KR" dirty="0"/>
              <a:t>이 문제의 해결 방안으로 애자일 방법론</a:t>
            </a:r>
            <a:r>
              <a:rPr lang="ko-KR" altLang="en-US" dirty="0"/>
              <a:t>이 제시 되었습니다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dirty="0"/>
              <a:t>(</a:t>
            </a:r>
            <a:r>
              <a:rPr kumimoji="1" lang="ko-KR" altLang="en-US" dirty="0"/>
              <a:t>이 부분은 앞의 제목 페이지와 합쳐도 무방</a:t>
            </a:r>
            <a:r>
              <a:rPr kumimoji="1" lang="en-US" altLang="ko-KR" dirty="0"/>
              <a:t>.)</a:t>
            </a:r>
            <a:endParaRPr kumimoji="1" lang="ko-KR" altLang="en-US" dirty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DA8FD0-15A4-534F-AC93-5667E5E09667}" type="slidenum">
              <a:rPr kumimoji="1" lang="ko-KR" altLang="en-US" smtClean="0"/>
              <a:t>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184362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우리는 다음과 같은 프로젝트의 설계 주안점을 중점으로 진행했습니다</a:t>
            </a:r>
            <a:r>
              <a:rPr kumimoji="1" lang="en-US" altLang="ko-KR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DA8FD0-15A4-534F-AC93-5667E5E09667}" type="slidenum">
              <a:rPr kumimoji="1" lang="ko-KR" altLang="en-US" smtClean="0"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934200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이런 식 저런 식으로 우리는 데이터 공유한다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DA8FD0-15A4-534F-AC93-5667E5E09667}" type="slidenum">
              <a:rPr kumimoji="1" lang="ko-KR" altLang="en-US" smtClean="0"/>
              <a:t>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482187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DC1B48-0B47-4118-94E3-37A6456A5A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312BB4D-C993-40BE-BD5A-D2EB84FC7D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65F951F-53CB-4A70-B371-74F3878E03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95B0F-E996-4203-9F0E-DBC622979E4A}" type="datetimeFigureOut">
              <a:rPr lang="ko-KR" altLang="en-US" smtClean="0"/>
              <a:t>2020-07-07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9E35E8E-1029-4299-B6C2-B6169A00B8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623C92D-BD6C-4A75-AE6D-A67DA10A2D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37266-ACCB-4B01-9CC8-609D214EEA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56587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41DFA8-2A16-451F-AD0C-DD1930CA0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D5C6F0A-EDB8-47C1-8A1B-95C77C4404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7DCEC3-5425-4941-BE9E-49A2EFDA7F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95B0F-E996-4203-9F0E-DBC622979E4A}" type="datetimeFigureOut">
              <a:rPr lang="ko-KR" altLang="en-US" smtClean="0"/>
              <a:t>2020-07-07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D65BDF9-71C7-4730-A686-8D9B63395D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7562395-8F79-4FCD-A601-E107EA454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37266-ACCB-4B01-9CC8-609D214EEA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85385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2B3822D-2581-45A6-884C-DD3711012EA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38B03D3-D2EB-4DD8-AC94-89D320A1CD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601496E-90FC-4E51-BFE5-D1D696379B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95B0F-E996-4203-9F0E-DBC622979E4A}" type="datetimeFigureOut">
              <a:rPr lang="ko-KR" altLang="en-US" smtClean="0"/>
              <a:t>2020-07-07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8AFCB0-C0D2-4EAE-A53B-8E3E73DCA8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6B0FC20-77AC-4C90-8071-2D84F954CA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37266-ACCB-4B01-9CC8-609D214EEA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91095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4C2422-23F3-49A4-B34A-5A8DB6FEE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79D227F-E619-4A76-966E-2A8E6014F7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35ADBC4-52D7-435E-8972-FF5B86345B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95B0F-E996-4203-9F0E-DBC622979E4A}" type="datetimeFigureOut">
              <a:rPr lang="ko-KR" altLang="en-US" smtClean="0"/>
              <a:t>2020-07-07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CD15324-4949-4594-A644-50B42AC0E4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60C7A41-A24C-45DB-B694-0846DF872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37266-ACCB-4B01-9CC8-609D214EEA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86503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2FB126-B9D9-4529-9A28-F29337C0F3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4A34E9E-07AC-4D51-BE03-F82344D43B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7B548F9-1942-4BE5-8D96-58B4512C76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95B0F-E996-4203-9F0E-DBC622979E4A}" type="datetimeFigureOut">
              <a:rPr lang="ko-KR" altLang="en-US" smtClean="0"/>
              <a:t>2020-07-07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7AA9E11-A861-4A06-BCBF-3B07962180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6432436-51D0-42A7-8A35-72DA63671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37266-ACCB-4B01-9CC8-609D214EEA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77301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810B0C-4B9D-41F8-B412-B443CEBA8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6EC30C7-2FEC-47FA-8F65-E06D4BEDB7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8D023E7-370D-4C87-95B7-53474569CC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1C90D44-DDF5-4862-8E60-83E12768BD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95B0F-E996-4203-9F0E-DBC622979E4A}" type="datetimeFigureOut">
              <a:rPr lang="ko-KR" altLang="en-US" smtClean="0"/>
              <a:t>2020-07-07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993AF67-00D6-42F5-808E-0459A44B64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8B33199-FA7F-496B-A6F5-F96C99E1C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37266-ACCB-4B01-9CC8-609D214EEA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4304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8DCC06-0691-4DEC-A508-E346512A6E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2A785AC-511C-461B-BF19-DC2864F87A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EECD3A2-7E01-4F5E-B89F-61E0C816B1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C7625BF-CD57-4B21-8903-D284EABF453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DADE529-AD92-4D93-9EFA-8D8F76C83C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E015A17-C309-4D54-9E50-1D721E9C85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95B0F-E996-4203-9F0E-DBC622979E4A}" type="datetimeFigureOut">
              <a:rPr lang="ko-KR" altLang="en-US" smtClean="0"/>
              <a:t>2020-07-07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86172B0-0C2B-469B-99E1-DE88D4F166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C41E980-19BA-40DC-A2B9-CB847A2B46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37266-ACCB-4B01-9CC8-609D214EEA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80681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E07573-D1B8-467A-BE80-DDE6C3371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E852A66-4B31-421E-B923-C203ED6F75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95B0F-E996-4203-9F0E-DBC622979E4A}" type="datetimeFigureOut">
              <a:rPr lang="ko-KR" altLang="en-US" smtClean="0"/>
              <a:t>2020-07-07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60A5C1E-86AE-4468-9992-52E14FEBC7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784C678-CD2A-47E7-A4FE-366A4F477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37266-ACCB-4B01-9CC8-609D214EEA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61204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3DDE9B0-655A-413D-A985-E2E5782EF1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95B0F-E996-4203-9F0E-DBC622979E4A}" type="datetimeFigureOut">
              <a:rPr lang="ko-KR" altLang="en-US" smtClean="0"/>
              <a:t>2020-07-07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2FC58CD-AD14-402B-A400-DFDB13B25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A5259FB-D94F-40DD-99E9-311274A6D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37266-ACCB-4B01-9CC8-609D214EEA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42784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FA57D8-E0CD-4A85-B8CF-DB9689EAF1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8BF8964-3F18-406A-819C-FE18BB79BE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D046205-596C-4A85-88DD-8AD0979689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6DDC1EC-7D7C-45A6-97C0-EAA3F08955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95B0F-E996-4203-9F0E-DBC622979E4A}" type="datetimeFigureOut">
              <a:rPr lang="ko-KR" altLang="en-US" smtClean="0"/>
              <a:t>2020-07-07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93D0A7F-D296-42D6-BBFC-EBA7D83AC6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03C3019-BE0F-4F89-912B-8D33F079E1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37266-ACCB-4B01-9CC8-609D214EEA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59830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A94C6C-54A0-40AF-874F-7C6B60129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DB83420-F7F3-4043-AD0A-586505CE0BE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E826BA6-ACB5-4C0E-9BC9-E525FF3034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87B6A3C-CCA5-455F-9332-559F288BB2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95B0F-E996-4203-9F0E-DBC622979E4A}" type="datetimeFigureOut">
              <a:rPr lang="ko-KR" altLang="en-US" smtClean="0"/>
              <a:t>2020-07-07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187086F-AA6C-48CE-B222-0F1E48A268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206C189-F0B6-4302-B147-EA758136C7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237266-ACCB-4B01-9CC8-609D214EEA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19955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B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3DF9D31-DAE3-4AF5-BAC7-684AB956B8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CE13DA9-30D6-4CED-9579-8D874B1CB2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02E8A68-7581-430E-9BE3-98C7B39116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195B0F-E996-4203-9F0E-DBC622979E4A}" type="datetimeFigureOut">
              <a:rPr lang="ko-KR" altLang="en-US" smtClean="0"/>
              <a:t>2020-07-07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4C9A086-8F15-4EBC-B2D0-CFC1529065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5645166-CA94-428D-8A7E-94F4F7242F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237266-ACCB-4B01-9CC8-609D214EEA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51156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3" Type="http://schemas.openxmlformats.org/officeDocument/2006/relationships/image" Target="../media/image18.png"/><Relationship Id="rId7" Type="http://schemas.openxmlformats.org/officeDocument/2006/relationships/image" Target="../media/image23.png"/><Relationship Id="rId12" Type="http://schemas.openxmlformats.org/officeDocument/2006/relationships/image" Target="../media/image28.svg"/><Relationship Id="rId17" Type="http://schemas.microsoft.com/office/2007/relationships/hdphoto" Target="../media/hdphoto3.wdp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19.png"/><Relationship Id="rId15" Type="http://schemas.microsoft.com/office/2007/relationships/hdphoto" Target="../media/hdphoto2.wdp"/><Relationship Id="rId10" Type="http://schemas.openxmlformats.org/officeDocument/2006/relationships/image" Target="../media/image26.png"/><Relationship Id="rId4" Type="http://schemas.openxmlformats.org/officeDocument/2006/relationships/image" Target="../media/image21.png"/><Relationship Id="rId9" Type="http://schemas.openxmlformats.org/officeDocument/2006/relationships/image" Target="../media/image25.png"/><Relationship Id="rId1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30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32.png"/><Relationship Id="rId10" Type="http://schemas.microsoft.com/office/2007/relationships/hdphoto" Target="../media/hdphoto3.wdp"/><Relationship Id="rId4" Type="http://schemas.openxmlformats.org/officeDocument/2006/relationships/image" Target="../media/image31.png"/><Relationship Id="rId9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11" Type="http://schemas.microsoft.com/office/2007/relationships/hdphoto" Target="../media/hdphoto3.wdp"/><Relationship Id="rId5" Type="http://schemas.openxmlformats.org/officeDocument/2006/relationships/image" Target="../media/image35.png"/><Relationship Id="rId10" Type="http://schemas.openxmlformats.org/officeDocument/2006/relationships/image" Target="../media/image10.png"/><Relationship Id="rId4" Type="http://schemas.openxmlformats.org/officeDocument/2006/relationships/image" Target="../media/image34.png"/><Relationship Id="rId9" Type="http://schemas.microsoft.com/office/2007/relationships/hdphoto" Target="../media/hdphoto2.wdp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16.png"/><Relationship Id="rId3" Type="http://schemas.openxmlformats.org/officeDocument/2006/relationships/image" Target="../media/image38.png"/><Relationship Id="rId7" Type="http://schemas.openxmlformats.org/officeDocument/2006/relationships/image" Target="../media/image14.png"/><Relationship Id="rId12" Type="http://schemas.microsoft.com/office/2007/relationships/hdphoto" Target="../media/hdphoto3.wdp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10.png"/><Relationship Id="rId5" Type="http://schemas.openxmlformats.org/officeDocument/2006/relationships/image" Target="../media/image3.svg"/><Relationship Id="rId10" Type="http://schemas.microsoft.com/office/2007/relationships/hdphoto" Target="../media/hdphoto2.wdp"/><Relationship Id="rId4" Type="http://schemas.openxmlformats.org/officeDocument/2006/relationships/image" Target="../media/image2.png"/><Relationship Id="rId9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8.png"/><Relationship Id="rId18" Type="http://schemas.openxmlformats.org/officeDocument/2006/relationships/image" Target="../media/image52.jpeg"/><Relationship Id="rId3" Type="http://schemas.openxmlformats.org/officeDocument/2006/relationships/image" Target="../media/image39.png"/><Relationship Id="rId21" Type="http://schemas.microsoft.com/office/2007/relationships/hdphoto" Target="../media/hdphoto2.wdp"/><Relationship Id="rId7" Type="http://schemas.microsoft.com/office/2007/relationships/hdphoto" Target="../media/hdphoto4.wdp"/><Relationship Id="rId12" Type="http://schemas.openxmlformats.org/officeDocument/2006/relationships/image" Target="../media/image47.png"/><Relationship Id="rId17" Type="http://schemas.openxmlformats.org/officeDocument/2006/relationships/image" Target="../media/image51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50.png"/><Relationship Id="rId20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11" Type="http://schemas.openxmlformats.org/officeDocument/2006/relationships/image" Target="../media/image46.png"/><Relationship Id="rId5" Type="http://schemas.openxmlformats.org/officeDocument/2006/relationships/image" Target="../media/image41.png"/><Relationship Id="rId15" Type="http://schemas.openxmlformats.org/officeDocument/2006/relationships/image" Target="../media/image49.png"/><Relationship Id="rId23" Type="http://schemas.microsoft.com/office/2007/relationships/hdphoto" Target="../media/hdphoto3.wdp"/><Relationship Id="rId10" Type="http://schemas.openxmlformats.org/officeDocument/2006/relationships/image" Target="../media/image45.jpeg"/><Relationship Id="rId19" Type="http://schemas.openxmlformats.org/officeDocument/2006/relationships/image" Target="../media/image53.png"/><Relationship Id="rId4" Type="http://schemas.openxmlformats.org/officeDocument/2006/relationships/image" Target="../media/image40.png"/><Relationship Id="rId9" Type="http://schemas.openxmlformats.org/officeDocument/2006/relationships/image" Target="../media/image44.jpeg"/><Relationship Id="rId14" Type="http://schemas.microsoft.com/office/2007/relationships/hdphoto" Target="../media/hdphoto5.wdp"/><Relationship Id="rId22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60.png"/><Relationship Id="rId3" Type="http://schemas.openxmlformats.org/officeDocument/2006/relationships/image" Target="../media/image54.png"/><Relationship Id="rId7" Type="http://schemas.microsoft.com/office/2007/relationships/hdphoto" Target="../media/hdphoto3.wdp"/><Relationship Id="rId12" Type="http://schemas.openxmlformats.org/officeDocument/2006/relationships/image" Target="../media/image5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58.png"/><Relationship Id="rId5" Type="http://schemas.microsoft.com/office/2007/relationships/hdphoto" Target="../media/hdphoto2.wdp"/><Relationship Id="rId10" Type="http://schemas.openxmlformats.org/officeDocument/2006/relationships/image" Target="../media/image57.png"/><Relationship Id="rId4" Type="http://schemas.openxmlformats.org/officeDocument/2006/relationships/image" Target="../media/image9.png"/><Relationship Id="rId9" Type="http://schemas.openxmlformats.org/officeDocument/2006/relationships/image" Target="../media/image56.png"/><Relationship Id="rId14" Type="http://schemas.openxmlformats.org/officeDocument/2006/relationships/image" Target="../media/image6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9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microsoft.com/office/2007/relationships/hdphoto" Target="../media/hdphoto3.wdp"/><Relationship Id="rId5" Type="http://schemas.openxmlformats.org/officeDocument/2006/relationships/image" Target="../media/image10.png"/><Relationship Id="rId4" Type="http://schemas.microsoft.com/office/2007/relationships/hdphoto" Target="../media/hdphoto2.wdp"/><Relationship Id="rId9" Type="http://schemas.openxmlformats.org/officeDocument/2006/relationships/image" Target="../media/image6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9.png"/><Relationship Id="rId7" Type="http://schemas.openxmlformats.org/officeDocument/2006/relationships/image" Target="../media/image65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microsoft.com/office/2007/relationships/hdphoto" Target="../media/hdphoto3.wdp"/><Relationship Id="rId5" Type="http://schemas.openxmlformats.org/officeDocument/2006/relationships/image" Target="../media/image10.png"/><Relationship Id="rId4" Type="http://schemas.microsoft.com/office/2007/relationships/hdphoto" Target="../media/hdphoto2.wdp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jpg"/><Relationship Id="rId3" Type="http://schemas.openxmlformats.org/officeDocument/2006/relationships/image" Target="../media/image9.png"/><Relationship Id="rId7" Type="http://schemas.openxmlformats.org/officeDocument/2006/relationships/image" Target="../media/image67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microsoft.com/office/2007/relationships/hdphoto" Target="../media/hdphoto3.wdp"/><Relationship Id="rId5" Type="http://schemas.openxmlformats.org/officeDocument/2006/relationships/image" Target="../media/image10.png"/><Relationship Id="rId10" Type="http://schemas.openxmlformats.org/officeDocument/2006/relationships/image" Target="../media/image70.jpg"/><Relationship Id="rId4" Type="http://schemas.microsoft.com/office/2007/relationships/hdphoto" Target="../media/hdphoto2.wdp"/><Relationship Id="rId9" Type="http://schemas.openxmlformats.org/officeDocument/2006/relationships/image" Target="../media/image69.jp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7" Type="http://schemas.microsoft.com/office/2007/relationships/hdphoto" Target="../media/hdphoto3.wd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microsoft.com/office/2007/relationships/hdphoto" Target="../media/hdphoto2.wdp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microsoft.com/office/2007/relationships/hdphoto" Target="../media/hdphoto3.wd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microsoft.com/office/2007/relationships/hdphoto" Target="../media/hdphoto2.wdp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3.png"/><Relationship Id="rId7" Type="http://schemas.microsoft.com/office/2007/relationships/hdphoto" Target="../media/hdphoto2.wdp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15.png"/><Relationship Id="rId10" Type="http://schemas.openxmlformats.org/officeDocument/2006/relationships/image" Target="../media/image16.png"/><Relationship Id="rId4" Type="http://schemas.openxmlformats.org/officeDocument/2006/relationships/image" Target="../media/image14.png"/><Relationship Id="rId9" Type="http://schemas.microsoft.com/office/2007/relationships/hdphoto" Target="../media/hdphoto3.wdp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0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microsoft.com/office/2007/relationships/hdphoto" Target="../media/hdphoto2.wdp"/><Relationship Id="rId4" Type="http://schemas.microsoft.com/office/2007/relationships/hdphoto" Target="../media/hdphoto3.wdp"/><Relationship Id="rId9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207818" y="1809579"/>
            <a:ext cx="12607636" cy="2406313"/>
          </a:xfrm>
          <a:prstGeom prst="rect">
            <a:avLst/>
          </a:prstGeom>
          <a:solidFill>
            <a:schemeClr val="bg1">
              <a:lumMod val="6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145870" y="1730209"/>
            <a:ext cx="206659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dirty="0">
                <a:solidFill>
                  <a:srgbClr val="EFEBE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양재벨라체M" pitchFamily="18" charset="-127"/>
                <a:ea typeface="양재벨라체M" pitchFamily="18" charset="-127"/>
              </a:rPr>
              <a:t>NEST</a:t>
            </a:r>
            <a:endParaRPr lang="ko-KR" altLang="en-US" sz="6000" dirty="0">
              <a:solidFill>
                <a:srgbClr val="EFEBE3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양재벨라체M" pitchFamily="18" charset="-127"/>
              <a:ea typeface="양재벨라체M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F6CC765-7EF1-4688-86F4-45FF2DCCFD0F}"/>
              </a:ext>
            </a:extLst>
          </p:cNvPr>
          <p:cNvSpPr txBox="1"/>
          <p:nvPr/>
        </p:nvSpPr>
        <p:spPr>
          <a:xfrm>
            <a:off x="3208831" y="2930538"/>
            <a:ext cx="57743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ko-KR" sz="28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애자일 방법론 기반 일정관리 웹 서비스</a:t>
            </a:r>
            <a:endParaRPr lang="ko-KR" altLang="en-US" sz="40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8C5F26-D933-4811-8164-F5AC26588844}"/>
              </a:ext>
            </a:extLst>
          </p:cNvPr>
          <p:cNvSpPr txBox="1"/>
          <p:nvPr/>
        </p:nvSpPr>
        <p:spPr>
          <a:xfrm>
            <a:off x="8944071" y="5187751"/>
            <a:ext cx="2896947" cy="11011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팀장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: </a:t>
            </a:r>
            <a:r>
              <a:rPr lang="ko-KR" alt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허길행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</a:p>
          <a:p>
            <a:pPr>
              <a:lnSpc>
                <a:spcPct val="200000"/>
              </a:lnSpc>
            </a:pP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팀원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: </a:t>
            </a:r>
            <a:r>
              <a:rPr lang="ko-KR" alt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한해용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 </a:t>
            </a:r>
            <a:r>
              <a:rPr lang="ko-KR" alt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최인효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 </a:t>
            </a:r>
            <a:r>
              <a:rPr lang="ko-KR" alt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김우경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pic>
        <p:nvPicPr>
          <p:cNvPr id="2050" name="Picture 2" descr="C:\Users\R35\Desktop\nestLogo.pn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016375" y="3387526"/>
            <a:ext cx="3600450" cy="3600450"/>
          </a:xfrm>
          <a:prstGeom prst="rect">
            <a:avLst/>
          </a:prstGeom>
          <a:noFill/>
          <a:scene3d>
            <a:camera prst="orthographicFront">
              <a:rot lat="0" lon="300000" rev="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래픽 6" descr="닫힌 따옴표">
            <a:extLst>
              <a:ext uri="{FF2B5EF4-FFF2-40B4-BE49-F238E27FC236}">
                <a16:creationId xmlns:a16="http://schemas.microsoft.com/office/drawing/2014/main" id="{EB236829-0552-4A85-B807-4031CE95EF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795956" y="2543331"/>
            <a:ext cx="804510" cy="804510"/>
          </a:xfrm>
          <a:prstGeom prst="rect">
            <a:avLst/>
          </a:prstGeom>
        </p:spPr>
      </p:pic>
      <p:pic>
        <p:nvPicPr>
          <p:cNvPr id="8" name="그래픽 7" descr="닫힌 따옴표">
            <a:extLst>
              <a:ext uri="{FF2B5EF4-FFF2-40B4-BE49-F238E27FC236}">
                <a16:creationId xmlns:a16="http://schemas.microsoft.com/office/drawing/2014/main" id="{DD45FEB3-0607-41BC-AED5-5615A4ADBF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0800000">
            <a:off x="2584995" y="2543331"/>
            <a:ext cx="804510" cy="804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031033"/>
      </p:ext>
    </p:extLst>
  </p:cSld>
  <p:clrMapOvr>
    <a:masterClrMapping/>
  </p:clrMapOvr>
  <p:transition spd="slow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그림 41">
            <a:extLst>
              <a:ext uri="{FF2B5EF4-FFF2-40B4-BE49-F238E27FC236}">
                <a16:creationId xmlns:a16="http://schemas.microsoft.com/office/drawing/2014/main" id="{5AF9E07C-0BD2-4596-B741-045CBC02EE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3381" y="1081664"/>
            <a:ext cx="8945128" cy="5054481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A6CC8433-F1F3-4DF8-BE21-0BFEA232EB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7188" y="2077769"/>
            <a:ext cx="1389519" cy="412373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5371CB82-FB2F-4AE7-833D-C43E55F92583}"/>
              </a:ext>
            </a:extLst>
          </p:cNvPr>
          <p:cNvSpPr txBox="1"/>
          <p:nvPr/>
        </p:nvSpPr>
        <p:spPr>
          <a:xfrm>
            <a:off x="449820" y="2947080"/>
            <a:ext cx="22935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rgbClr val="DAA600"/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드래그 </a:t>
            </a:r>
            <a:r>
              <a:rPr lang="en-US" altLang="ko-KR" sz="2800" dirty="0">
                <a:solidFill>
                  <a:srgbClr val="DAA600"/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&amp; </a:t>
            </a:r>
            <a:r>
              <a:rPr lang="ko-KR" altLang="en-US" sz="2800" dirty="0">
                <a:solidFill>
                  <a:srgbClr val="DAA600"/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드롭</a:t>
            </a:r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12724875-C234-4B07-A992-B5BF5E582D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95016" y="2077769"/>
            <a:ext cx="1391691" cy="1105298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6BCC9C54-958D-4E57-8EA6-7C988F41FE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41401" y="2073543"/>
            <a:ext cx="1338554" cy="393441"/>
          </a:xfrm>
          <a:prstGeom prst="rect">
            <a:avLst/>
          </a:prstGeom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0FA9FE14-D7E9-4DBE-8479-AC2AF845C2BC}"/>
              </a:ext>
            </a:extLst>
          </p:cNvPr>
          <p:cNvSpPr/>
          <p:nvPr/>
        </p:nvSpPr>
        <p:spPr>
          <a:xfrm>
            <a:off x="4060913" y="2311363"/>
            <a:ext cx="1263545" cy="684294"/>
          </a:xfrm>
          <a:prstGeom prst="rect">
            <a:avLst/>
          </a:prstGeom>
          <a:solidFill>
            <a:srgbClr val="CE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BBE1540D-0FB2-4106-BB1B-745B3B66211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94627" y="2322939"/>
            <a:ext cx="1196473" cy="660420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8770D2E2-1B2E-4CF2-AEEE-DF73E38546A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26117" y="2073544"/>
            <a:ext cx="1389518" cy="1105298"/>
          </a:xfrm>
          <a:prstGeom prst="rect">
            <a:avLst/>
          </a:prstGeom>
        </p:spPr>
      </p:pic>
      <p:sp>
        <p:nvSpPr>
          <p:cNvPr id="44" name="직사각형 43">
            <a:extLst>
              <a:ext uri="{FF2B5EF4-FFF2-40B4-BE49-F238E27FC236}">
                <a16:creationId xmlns:a16="http://schemas.microsoft.com/office/drawing/2014/main" id="{11A19483-5B5C-4E93-BA8C-76201F44FE90}"/>
              </a:ext>
            </a:extLst>
          </p:cNvPr>
          <p:cNvSpPr/>
          <p:nvPr/>
        </p:nvSpPr>
        <p:spPr>
          <a:xfrm>
            <a:off x="5918579" y="1127288"/>
            <a:ext cx="4075446" cy="252944"/>
          </a:xfrm>
          <a:prstGeom prst="rect">
            <a:avLst/>
          </a:prstGeom>
          <a:solidFill>
            <a:srgbClr val="3939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00" b="1" dirty="0" err="1"/>
              <a:t>더존비즈온</a:t>
            </a:r>
            <a:r>
              <a:rPr lang="en-US" altLang="ko-KR" sz="1400" b="1" dirty="0"/>
              <a:t>_NEST</a:t>
            </a:r>
            <a:endParaRPr lang="ko-KR" altLang="en-US" sz="1400" b="1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40BA4ED-9D8C-4D59-A219-7D1737330B5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32815" y="1466967"/>
            <a:ext cx="3344479" cy="4669178"/>
          </a:xfrm>
          <a:prstGeom prst="rect">
            <a:avLst/>
          </a:prstGeom>
        </p:spPr>
      </p:pic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CB190705-1602-4D71-B888-29394AD2F37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32815" y="2270263"/>
            <a:ext cx="3344479" cy="3839850"/>
          </a:xfrm>
          <a:prstGeom prst="rect">
            <a:avLst/>
          </a:prstGeom>
        </p:spPr>
      </p:pic>
      <p:pic>
        <p:nvPicPr>
          <p:cNvPr id="7" name="그래픽 6" descr="문서">
            <a:extLst>
              <a:ext uri="{FF2B5EF4-FFF2-40B4-BE49-F238E27FC236}">
                <a16:creationId xmlns:a16="http://schemas.microsoft.com/office/drawing/2014/main" id="{C0134BF8-7D0E-4D73-987C-1B5CE6B34FA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963692" y="4737885"/>
            <a:ext cx="412373" cy="412373"/>
          </a:xfrm>
          <a:prstGeom prst="rect">
            <a:avLst/>
          </a:prstGeom>
        </p:spPr>
      </p:pic>
      <p:sp>
        <p:nvSpPr>
          <p:cNvPr id="46" name="화살표: 오른쪽 45">
            <a:extLst>
              <a:ext uri="{FF2B5EF4-FFF2-40B4-BE49-F238E27FC236}">
                <a16:creationId xmlns:a16="http://schemas.microsoft.com/office/drawing/2014/main" id="{7B9AF0C5-854F-4338-9578-8EC82DCA5553}"/>
              </a:ext>
            </a:extLst>
          </p:cNvPr>
          <p:cNvSpPr/>
          <p:nvPr/>
        </p:nvSpPr>
        <p:spPr>
          <a:xfrm rot="17995311">
            <a:off x="4113898" y="2689402"/>
            <a:ext cx="218223" cy="182306"/>
          </a:xfrm>
          <a:prstGeom prst="rightArrow">
            <a:avLst>
              <a:gd name="adj1" fmla="val 18913"/>
              <a:gd name="adj2" fmla="val 61464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2F62B267-AC3A-4EEF-81D2-6D5847BFD3C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243381" y="1127288"/>
            <a:ext cx="480715" cy="454374"/>
          </a:xfrm>
          <a:prstGeom prst="rect">
            <a:avLst/>
          </a:prstGeom>
        </p:spPr>
      </p:pic>
      <p:pic>
        <p:nvPicPr>
          <p:cNvPr id="23" name="Picture 2" descr="C:\Users\R35\Desktop\nestLogo.png">
            <a:extLst>
              <a:ext uri="{FF2B5EF4-FFF2-40B4-BE49-F238E27FC236}">
                <a16:creationId xmlns:a16="http://schemas.microsoft.com/office/drawing/2014/main" id="{621F9457-B1EB-4966-BCD4-BA2FB703AC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32112" y="425899"/>
            <a:ext cx="488931" cy="488931"/>
          </a:xfrm>
          <a:prstGeom prst="rect">
            <a:avLst/>
          </a:prstGeom>
          <a:noFill/>
          <a:scene3d>
            <a:camera prst="orthographicFront">
              <a:rot lat="0" lon="300000" rev="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3E52C31-4464-451E-91D7-B50049FBE830}"/>
              </a:ext>
            </a:extLst>
          </p:cNvPr>
          <p:cNvSpPr txBox="1"/>
          <p:nvPr/>
        </p:nvSpPr>
        <p:spPr>
          <a:xfrm>
            <a:off x="665094" y="306842"/>
            <a:ext cx="17283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EEB500"/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2. </a:t>
            </a:r>
            <a:r>
              <a:rPr lang="ko-KR" altLang="en-US" sz="2400" dirty="0">
                <a:solidFill>
                  <a:srgbClr val="EEB500"/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주요 기능</a:t>
            </a:r>
          </a:p>
        </p:txBody>
      </p:sp>
      <p:pic>
        <p:nvPicPr>
          <p:cNvPr id="25" name="Picture 9" descr="C:\Users\R35\Downloads\branch.png">
            <a:extLst>
              <a:ext uri="{FF2B5EF4-FFF2-40B4-BE49-F238E27FC236}">
                <a16:creationId xmlns:a16="http://schemas.microsoft.com/office/drawing/2014/main" id="{2EED814F-9A78-4239-AF4B-6D8E082F05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700000">
            <a:off x="266467" y="-18328"/>
            <a:ext cx="2051916" cy="2051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29924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37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0.0081 L 0.04662 0.03774 C 0.05638 0.04815 0.07084 0.05394 0.0862 0.05394 C 0.10365 0.05394 0.11758 0.04815 0.12722 0.03774 L 0.17422 -0.0081 " pathEditMode="relative" rAng="0" ptsTypes="AAAAA">
                                      <p:cBhvr>
                                        <p:cTn id="12" dur="1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711" y="3102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3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92 0.00023 L 0.03698 0.0405 C 0.04479 0.04976 0.05651 0.05486 0.06901 0.05486 C 0.0832 0.05486 0.0944 0.04976 0.10234 0.0405 L 0.14062 0.00023 " pathEditMode="relative" rAng="0" ptsTypes="AAAAA">
                                      <p:cBhvr>
                                        <p:cTn id="14" dur="1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070" y="27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27" presetClass="emph" presetSubtype="0" fill="remove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7" dur="500" autoRev="1" fill="remove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animClr clrSpc="rgb" dir="cw">
                                      <p:cBhvr>
                                        <p:cTn id="28" dur="500" autoRev="1" fill="remove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29" dur="500" autoRev="1" fill="remove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0" dur="500" autoRev="1" fill="remove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000"/>
                            </p:stCondLst>
                            <p:childTnLst>
                              <p:par>
                                <p:cTn id="32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75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5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750"/>
                            </p:stCondLst>
                            <p:childTnLst>
                              <p:par>
                                <p:cTn id="3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750"/>
                            </p:stCondLst>
                            <p:childTnLst>
                              <p:par>
                                <p:cTn id="40" presetID="42" presetClass="path" presetSubtype="0" accel="50000" decel="50000" fill="hold" grpId="4" nodeType="afterEffect">
                                  <p:stCondLst>
                                    <p:cond delay="50"/>
                                  </p:stCondLst>
                                  <p:childTnLst>
                                    <p:animMotion origin="layout" path="M 0.17422 -0.0081 L -0.00429 0.31551 " pathEditMode="relative" rAng="0" ptsTypes="AA">
                                      <p:cBhvr>
                                        <p:cTn id="41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010" y="1634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6800"/>
                            </p:stCondLst>
                            <p:childTnLst>
                              <p:par>
                                <p:cTn id="43" presetID="42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429 0.31551 L 0.37813 0.23149 " pathEditMode="relative" rAng="0" ptsTypes="AA">
                                      <p:cBhvr>
                                        <p:cTn id="44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427" y="-4421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-3.33333E-6 L 0.38242 -0.08402 " pathEditMode="relative" rAng="0" ptsTypes="AA">
                                      <p:cBhvr>
                                        <p:cTn id="4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115" y="-4213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46" grpId="0" animBg="1"/>
      <p:bldP spid="46" grpId="1" animBg="1"/>
      <p:bldP spid="46" grpId="2" animBg="1"/>
      <p:bldP spid="46" grpId="3" animBg="1"/>
      <p:bldP spid="46" grpId="4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08067B62-CFD4-49AB-A369-9504B23C6D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3096" y="773265"/>
            <a:ext cx="8433062" cy="536984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DDB8C5B-F0A2-45BF-A259-5263D0D39D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3096" y="773264"/>
            <a:ext cx="8433062" cy="536984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AB64252-5F68-453E-A45A-6EF90C52D624}"/>
              </a:ext>
            </a:extLst>
          </p:cNvPr>
          <p:cNvSpPr txBox="1"/>
          <p:nvPr/>
        </p:nvSpPr>
        <p:spPr>
          <a:xfrm>
            <a:off x="449820" y="2947080"/>
            <a:ext cx="15872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rgbClr val="DAA600"/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일정 관리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7F8FA76-848A-420B-B719-37329EF4C7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3096" y="773265"/>
            <a:ext cx="8433062" cy="5369849"/>
          </a:xfrm>
          <a:prstGeom prst="rect">
            <a:avLst/>
          </a:prstGeom>
        </p:spPr>
      </p:pic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908DC2AF-42B5-40DE-B659-F0F7D13A4C9E}"/>
              </a:ext>
            </a:extLst>
          </p:cNvPr>
          <p:cNvSpPr/>
          <p:nvPr/>
        </p:nvSpPr>
        <p:spPr>
          <a:xfrm rot="17995311">
            <a:off x="6120318" y="3794423"/>
            <a:ext cx="218223" cy="182306"/>
          </a:xfrm>
          <a:prstGeom prst="rightArrow">
            <a:avLst>
              <a:gd name="adj1" fmla="val 18913"/>
              <a:gd name="adj2" fmla="val 61464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7D737FE-7E5B-4967-A34E-6F4638756A4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" r="4013"/>
          <a:stretch/>
        </p:blipFill>
        <p:spPr>
          <a:xfrm>
            <a:off x="3418176" y="813627"/>
            <a:ext cx="398968" cy="392873"/>
          </a:xfrm>
          <a:prstGeom prst="rect">
            <a:avLst/>
          </a:prstGeom>
        </p:spPr>
      </p:pic>
      <p:pic>
        <p:nvPicPr>
          <p:cNvPr id="20" name="Picture 2" descr="C:\Users\R35\Desktop\nestLogo.png">
            <a:extLst>
              <a:ext uri="{FF2B5EF4-FFF2-40B4-BE49-F238E27FC236}">
                <a16:creationId xmlns:a16="http://schemas.microsoft.com/office/drawing/2014/main" id="{B1E8F757-C44E-4E67-8A85-4CDD0212F9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32112" y="425899"/>
            <a:ext cx="488931" cy="488931"/>
          </a:xfrm>
          <a:prstGeom prst="rect">
            <a:avLst/>
          </a:prstGeom>
          <a:noFill/>
          <a:scene3d>
            <a:camera prst="orthographicFront">
              <a:rot lat="0" lon="300000" rev="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E4058F9-21C6-4E07-BF9B-3562147E0FCF}"/>
              </a:ext>
            </a:extLst>
          </p:cNvPr>
          <p:cNvSpPr txBox="1"/>
          <p:nvPr/>
        </p:nvSpPr>
        <p:spPr>
          <a:xfrm>
            <a:off x="665094" y="306842"/>
            <a:ext cx="17283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EEB500"/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2. </a:t>
            </a:r>
            <a:r>
              <a:rPr lang="ko-KR" altLang="en-US" sz="2400" dirty="0">
                <a:solidFill>
                  <a:srgbClr val="EEB500"/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주요 기능</a:t>
            </a:r>
          </a:p>
        </p:txBody>
      </p:sp>
      <p:pic>
        <p:nvPicPr>
          <p:cNvPr id="22" name="Picture 9" descr="C:\Users\R35\Downloads\branch.png">
            <a:extLst>
              <a:ext uri="{FF2B5EF4-FFF2-40B4-BE49-F238E27FC236}">
                <a16:creationId xmlns:a16="http://schemas.microsoft.com/office/drawing/2014/main" id="{FC34B6D7-C3A6-472F-8F13-1E6AC70104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700000">
            <a:off x="266467" y="-18328"/>
            <a:ext cx="2051916" cy="2051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1373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4.81481E-6 L -0.18438 -0.0664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219" y="-333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27" presetClass="emph" presetSubtype="0" fill="remove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" dur="250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animClr clrSpc="rgb" dir="cw">
                                      <p:cBhvr>
                                        <p:cTn id="10" dur="250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11" dur="250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250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500"/>
                            </p:stCondLst>
                            <p:childTnLst>
                              <p:par>
                                <p:cTn id="16" presetID="42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8438 -0.06644 L -0.1862 0.06597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1" y="662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4500"/>
                            </p:stCondLst>
                            <p:childTnLst>
                              <p:par>
                                <p:cTn id="19" presetID="27" presetClass="emph" presetSubtype="0" fill="remove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" dur="250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animClr clrSpc="rgb" dir="cw">
                                      <p:cBhvr>
                                        <p:cTn id="21" dur="250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22" dur="250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" dur="250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  <p:bldP spid="16" grpId="2" animBg="1"/>
      <p:bldP spid="16" grpId="3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2D5DD0AD-186C-4507-86E9-20CEEE7A6C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2337" y="282952"/>
            <a:ext cx="6362700" cy="63627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D21F03A-374B-40A2-B433-D070C63678D4}"/>
              </a:ext>
            </a:extLst>
          </p:cNvPr>
          <p:cNvSpPr txBox="1"/>
          <p:nvPr/>
        </p:nvSpPr>
        <p:spPr>
          <a:xfrm>
            <a:off x="376577" y="2968806"/>
            <a:ext cx="32063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rgbClr val="DAA600"/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원활한 커뮤니케이션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4784C72-240E-474C-9163-065129B057B3}"/>
              </a:ext>
            </a:extLst>
          </p:cNvPr>
          <p:cNvSpPr txBox="1"/>
          <p:nvPr/>
        </p:nvSpPr>
        <p:spPr>
          <a:xfrm>
            <a:off x="7258050" y="5443865"/>
            <a:ext cx="14668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마감일까지 지켜주세요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4EAB28A-4DBB-4E4D-AA08-F4743985E39C}"/>
              </a:ext>
            </a:extLst>
          </p:cNvPr>
          <p:cNvCxnSpPr>
            <a:cxnSpLocks/>
          </p:cNvCxnSpPr>
          <p:nvPr/>
        </p:nvCxnSpPr>
        <p:spPr>
          <a:xfrm>
            <a:off x="8515928" y="5505739"/>
            <a:ext cx="0" cy="10843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F836D81C-5713-44E8-B774-8412E6F264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2702" y="1387186"/>
            <a:ext cx="4468668" cy="48386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CFCDBAB-4BC8-4076-9CD0-60D2D7B125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2703" y="2053390"/>
            <a:ext cx="4468668" cy="507641"/>
          </a:xfrm>
          <a:prstGeom prst="rect">
            <a:avLst/>
          </a:prstGeom>
        </p:spPr>
      </p:pic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6293D5F1-1FED-4540-A106-068BD2A5C0FF}"/>
              </a:ext>
            </a:extLst>
          </p:cNvPr>
          <p:cNvSpPr/>
          <p:nvPr/>
        </p:nvSpPr>
        <p:spPr>
          <a:xfrm>
            <a:off x="8724901" y="533757"/>
            <a:ext cx="3066470" cy="248298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00" dirty="0" err="1"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최망고님이</a:t>
            </a:r>
            <a:r>
              <a:rPr lang="ko-KR" altLang="en-US" sz="1400" dirty="0"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 코멘트를 작성하였습니다</a:t>
            </a:r>
            <a:r>
              <a:rPr lang="en-US" altLang="ko-KR" sz="1400" dirty="0"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.</a:t>
            </a:r>
            <a:endParaRPr lang="ko-KR" altLang="en-US" sz="1400" dirty="0">
              <a:latin typeface="12롯데마트행복Medium" panose="02020603020101020101" pitchFamily="18" charset="-127"/>
              <a:ea typeface="12롯데마트행복Medium" panose="0202060302010102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2DDE1B2-9CBC-4176-B6B3-74E5525DDE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69459" y="282951"/>
            <a:ext cx="511525" cy="63627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7A5E02F-5E51-4351-90B2-6D38C7D1B3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27815" y="333752"/>
            <a:ext cx="1115524" cy="297473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6CF9E189-E17D-4874-A154-DFC89AF8471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12915" y="1301949"/>
            <a:ext cx="576785" cy="153809"/>
          </a:xfrm>
          <a:prstGeom prst="rect">
            <a:avLst/>
          </a:prstGeom>
        </p:spPr>
      </p:pic>
      <p:pic>
        <p:nvPicPr>
          <p:cNvPr id="18" name="Picture 2" descr="C:\Users\R35\Desktop\nestLogo.png">
            <a:extLst>
              <a:ext uri="{FF2B5EF4-FFF2-40B4-BE49-F238E27FC236}">
                <a16:creationId xmlns:a16="http://schemas.microsoft.com/office/drawing/2014/main" id="{37B094AE-68B1-44A2-B0C6-FC5BC24A0D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32112" y="425899"/>
            <a:ext cx="488931" cy="488931"/>
          </a:xfrm>
          <a:prstGeom prst="rect">
            <a:avLst/>
          </a:prstGeom>
          <a:noFill/>
          <a:scene3d>
            <a:camera prst="orthographicFront">
              <a:rot lat="0" lon="300000" rev="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F262A72-71FA-4BEC-B57D-F4B6628228EF}"/>
              </a:ext>
            </a:extLst>
          </p:cNvPr>
          <p:cNvSpPr txBox="1"/>
          <p:nvPr/>
        </p:nvSpPr>
        <p:spPr>
          <a:xfrm>
            <a:off x="665094" y="306842"/>
            <a:ext cx="17283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EEB500"/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2. </a:t>
            </a:r>
            <a:r>
              <a:rPr lang="ko-KR" altLang="en-US" sz="2400" dirty="0">
                <a:solidFill>
                  <a:srgbClr val="EEB500"/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주요 기능</a:t>
            </a:r>
          </a:p>
        </p:txBody>
      </p:sp>
      <p:pic>
        <p:nvPicPr>
          <p:cNvPr id="20" name="Picture 9" descr="C:\Users\R35\Downloads\branch.png">
            <a:extLst>
              <a:ext uri="{FF2B5EF4-FFF2-40B4-BE49-F238E27FC236}">
                <a16:creationId xmlns:a16="http://schemas.microsoft.com/office/drawing/2014/main" id="{CB451D31-B204-4D24-91D8-1F7173696B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700000">
            <a:off x="266467" y="-18328"/>
            <a:ext cx="2051916" cy="2051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53657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80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801"/>
                            </p:stCondLst>
                            <p:childTnLst>
                              <p:par>
                                <p:cTn id="11" presetID="35" presetClass="emph" presetSubtype="0" repeatCount="indefinite" fill="hold" nodeType="afterEffect">
                                  <p:stCondLst>
                                    <p:cond delay="199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1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0"/>
                            </p:stCondLst>
                            <p:childTnLst>
                              <p:par>
                                <p:cTn id="1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00"/>
                            </p:stCondLst>
                            <p:childTnLst>
                              <p:par>
                                <p:cTn id="24" presetID="42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1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>
            <a:extLst>
              <a:ext uri="{FF2B5EF4-FFF2-40B4-BE49-F238E27FC236}">
                <a16:creationId xmlns:a16="http://schemas.microsoft.com/office/drawing/2014/main" id="{AF0C0B76-C709-44E5-A092-BA2520555FD2}"/>
              </a:ext>
            </a:extLst>
          </p:cNvPr>
          <p:cNvSpPr txBox="1"/>
          <p:nvPr/>
        </p:nvSpPr>
        <p:spPr>
          <a:xfrm>
            <a:off x="2979769" y="5732462"/>
            <a:ext cx="59601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rgbClr val="EEB500"/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효율적인 프로젝트 관리</a:t>
            </a:r>
            <a:r>
              <a:rPr lang="en-US" altLang="ko-KR" sz="3200" dirty="0">
                <a:solidFill>
                  <a:srgbClr val="EEB500"/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 </a:t>
            </a:r>
            <a:r>
              <a:rPr lang="ko-KR" altLang="en-US" sz="3200" dirty="0">
                <a:solidFill>
                  <a:srgbClr val="EEB500"/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환경 제공</a:t>
            </a: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5F49D22C-C86E-40BF-9BE7-CC33BC8FE2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5803" y="1845437"/>
            <a:ext cx="3060395" cy="3060395"/>
          </a:xfrm>
          <a:prstGeom prst="rect">
            <a:avLst/>
          </a:prstGeom>
        </p:spPr>
      </p:pic>
      <p:pic>
        <p:nvPicPr>
          <p:cNvPr id="34" name="그래픽 33" descr="닫힌 따옴표">
            <a:extLst>
              <a:ext uri="{FF2B5EF4-FFF2-40B4-BE49-F238E27FC236}">
                <a16:creationId xmlns:a16="http://schemas.microsoft.com/office/drawing/2014/main" id="{3969612A-EA44-490F-A721-EDC4693AEE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59458" y="5261759"/>
            <a:ext cx="804510" cy="804510"/>
          </a:xfrm>
          <a:prstGeom prst="rect">
            <a:avLst/>
          </a:prstGeom>
        </p:spPr>
      </p:pic>
      <p:pic>
        <p:nvPicPr>
          <p:cNvPr id="48" name="그래픽 47" descr="닫힌 따옴표">
            <a:extLst>
              <a:ext uri="{FF2B5EF4-FFF2-40B4-BE49-F238E27FC236}">
                <a16:creationId xmlns:a16="http://schemas.microsoft.com/office/drawing/2014/main" id="{12AA6267-1AD2-43BE-8C47-55DE1E3B16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>
            <a:off x="2355691" y="5261759"/>
            <a:ext cx="804510" cy="804510"/>
          </a:xfrm>
          <a:prstGeom prst="rect">
            <a:avLst/>
          </a:prstGeom>
        </p:spPr>
      </p:pic>
      <p:pic>
        <p:nvPicPr>
          <p:cNvPr id="52" name="그림 51" descr="음식, 표지판, 그리기이(가) 표시된 사진&#10;&#10;자동 생성된 설명">
            <a:extLst>
              <a:ext uri="{FF2B5EF4-FFF2-40B4-BE49-F238E27FC236}">
                <a16:creationId xmlns:a16="http://schemas.microsoft.com/office/drawing/2014/main" id="{71D608F5-F04D-41EE-9DEF-BF5AA938E5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32063" y="3759027"/>
            <a:ext cx="1251764" cy="1251764"/>
          </a:xfrm>
          <a:prstGeom prst="rect">
            <a:avLst/>
          </a:prstGeom>
        </p:spPr>
      </p:pic>
      <p:pic>
        <p:nvPicPr>
          <p:cNvPr id="53" name="그림 52" descr="그리기, 시계이(가) 표시된 사진&#10;&#10;자동 생성된 설명">
            <a:extLst>
              <a:ext uri="{FF2B5EF4-FFF2-40B4-BE49-F238E27FC236}">
                <a16:creationId xmlns:a16="http://schemas.microsoft.com/office/drawing/2014/main" id="{3D76328D-1464-46FB-9BB5-280EFF5885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61713" y="3759027"/>
            <a:ext cx="1251764" cy="1251764"/>
          </a:xfrm>
          <a:prstGeom prst="rect">
            <a:avLst/>
          </a:prstGeom>
        </p:spPr>
      </p:pic>
      <p:pic>
        <p:nvPicPr>
          <p:cNvPr id="54" name="그림 53" descr="개체, 방이(가) 표시된 사진&#10;&#10;자동 생성된 설명">
            <a:extLst>
              <a:ext uri="{FF2B5EF4-FFF2-40B4-BE49-F238E27FC236}">
                <a16:creationId xmlns:a16="http://schemas.microsoft.com/office/drawing/2014/main" id="{3D16D4F4-3E71-418F-935D-F89D6E31AE2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80390" y="306842"/>
            <a:ext cx="1368185" cy="1368185"/>
          </a:xfrm>
          <a:prstGeom prst="rect">
            <a:avLst/>
          </a:prstGeom>
        </p:spPr>
      </p:pic>
      <p:pic>
        <p:nvPicPr>
          <p:cNvPr id="55" name="Picture 2" descr="C:\Users\R35\Desktop\nestLogo.png">
            <a:extLst>
              <a:ext uri="{FF2B5EF4-FFF2-40B4-BE49-F238E27FC236}">
                <a16:creationId xmlns:a16="http://schemas.microsoft.com/office/drawing/2014/main" id="{8312297C-63E9-4974-8F01-66F058247D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32112" y="425899"/>
            <a:ext cx="488931" cy="488931"/>
          </a:xfrm>
          <a:prstGeom prst="rect">
            <a:avLst/>
          </a:prstGeom>
          <a:noFill/>
          <a:scene3d>
            <a:camera prst="orthographicFront">
              <a:rot lat="0" lon="300000" rev="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344D0807-25E6-4FBF-9949-831646466511}"/>
              </a:ext>
            </a:extLst>
          </p:cNvPr>
          <p:cNvSpPr txBox="1"/>
          <p:nvPr/>
        </p:nvSpPr>
        <p:spPr>
          <a:xfrm>
            <a:off x="665094" y="306842"/>
            <a:ext cx="17283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EEB500"/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2. </a:t>
            </a:r>
            <a:r>
              <a:rPr lang="ko-KR" altLang="en-US" sz="2400" dirty="0">
                <a:solidFill>
                  <a:srgbClr val="EEB500"/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주요 기능</a:t>
            </a:r>
          </a:p>
        </p:txBody>
      </p:sp>
      <p:pic>
        <p:nvPicPr>
          <p:cNvPr id="57" name="Picture 9" descr="C:\Users\R35\Downloads\branch.png">
            <a:extLst>
              <a:ext uri="{FF2B5EF4-FFF2-40B4-BE49-F238E27FC236}">
                <a16:creationId xmlns:a16="http://schemas.microsoft.com/office/drawing/2014/main" id="{2CBC1041-5065-40C0-95A8-C1816D138C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700000">
            <a:off x="266467" y="-18328"/>
            <a:ext cx="2051916" cy="2051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그림 11" descr="플레이트, 음식, 그리기이(가) 표시된 사진&#10;&#10;자동 생성된 설명">
            <a:extLst>
              <a:ext uri="{FF2B5EF4-FFF2-40B4-BE49-F238E27FC236}">
                <a16:creationId xmlns:a16="http://schemas.microsoft.com/office/drawing/2014/main" id="{7434C10D-BC57-4810-84A9-227AC30C9DA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438852" y="354421"/>
            <a:ext cx="1320606" cy="1320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6191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31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511BF02D-E7E2-DB4C-AB3E-0B3CF78DC210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61AA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텍스트상자 8">
            <a:extLst>
              <a:ext uri="{FF2B5EF4-FFF2-40B4-BE49-F238E27FC236}">
                <a16:creationId xmlns:a16="http://schemas.microsoft.com/office/drawing/2014/main" id="{9AC4DBD0-6759-3C4A-9A2C-A90C9B6C0905}"/>
              </a:ext>
            </a:extLst>
          </p:cNvPr>
          <p:cNvSpPr txBox="1"/>
          <p:nvPr/>
        </p:nvSpPr>
        <p:spPr>
          <a:xfrm>
            <a:off x="2112853" y="2602796"/>
            <a:ext cx="13869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ko-KR" altLang="en-US" sz="2400" b="1" dirty="0">
                <a:solidFill>
                  <a:schemeClr val="bg1"/>
                </a:solidFill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핵심 기술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B4118EE-8290-45E0-AB58-2DD83BC25779}"/>
              </a:ext>
            </a:extLst>
          </p:cNvPr>
          <p:cNvGrpSpPr/>
          <p:nvPr/>
        </p:nvGrpSpPr>
        <p:grpSpPr>
          <a:xfrm>
            <a:off x="6706376" y="4255661"/>
            <a:ext cx="4900974" cy="2602340"/>
            <a:chOff x="2121513" y="4255661"/>
            <a:chExt cx="4900974" cy="2602340"/>
          </a:xfrm>
        </p:grpSpPr>
        <p:sp>
          <p:nvSpPr>
            <p:cNvPr id="11" name="Freeform 13">
              <a:extLst>
                <a:ext uri="{FF2B5EF4-FFF2-40B4-BE49-F238E27FC236}">
                  <a16:creationId xmlns:a16="http://schemas.microsoft.com/office/drawing/2014/main" id="{6745AE4D-9509-4AC7-8A55-D84E6DAFA0AB}"/>
                </a:ext>
              </a:extLst>
            </p:cNvPr>
            <p:cNvSpPr>
              <a:spLocks/>
            </p:cNvSpPr>
            <p:nvPr/>
          </p:nvSpPr>
          <p:spPr bwMode="auto">
            <a:xfrm>
              <a:off x="4713440" y="5161239"/>
              <a:ext cx="957821" cy="641219"/>
            </a:xfrm>
            <a:custGeom>
              <a:avLst/>
              <a:gdLst>
                <a:gd name="T0" fmla="*/ 283 w 478"/>
                <a:gd name="T1" fmla="*/ 0 h 320"/>
                <a:gd name="T2" fmla="*/ 364 w 478"/>
                <a:gd name="T3" fmla="*/ 4 h 320"/>
                <a:gd name="T4" fmla="*/ 421 w 478"/>
                <a:gd name="T5" fmla="*/ 9 h 320"/>
                <a:gd name="T6" fmla="*/ 430 w 478"/>
                <a:gd name="T7" fmla="*/ 12 h 320"/>
                <a:gd name="T8" fmla="*/ 435 w 478"/>
                <a:gd name="T9" fmla="*/ 17 h 320"/>
                <a:gd name="T10" fmla="*/ 438 w 478"/>
                <a:gd name="T11" fmla="*/ 24 h 320"/>
                <a:gd name="T12" fmla="*/ 448 w 478"/>
                <a:gd name="T13" fmla="*/ 47 h 320"/>
                <a:gd name="T14" fmla="*/ 464 w 478"/>
                <a:gd name="T15" fmla="*/ 88 h 320"/>
                <a:gd name="T16" fmla="*/ 476 w 478"/>
                <a:gd name="T17" fmla="*/ 140 h 320"/>
                <a:gd name="T18" fmla="*/ 478 w 478"/>
                <a:gd name="T19" fmla="*/ 200 h 320"/>
                <a:gd name="T20" fmla="*/ 464 w 478"/>
                <a:gd name="T21" fmla="*/ 263 h 320"/>
                <a:gd name="T22" fmla="*/ 445 w 478"/>
                <a:gd name="T23" fmla="*/ 297 h 320"/>
                <a:gd name="T24" fmla="*/ 439 w 478"/>
                <a:gd name="T25" fmla="*/ 303 h 320"/>
                <a:gd name="T26" fmla="*/ 414 w 478"/>
                <a:gd name="T27" fmla="*/ 309 h 320"/>
                <a:gd name="T28" fmla="*/ 355 w 478"/>
                <a:gd name="T29" fmla="*/ 316 h 320"/>
                <a:gd name="T30" fmla="*/ 279 w 478"/>
                <a:gd name="T31" fmla="*/ 320 h 320"/>
                <a:gd name="T32" fmla="*/ 199 w 478"/>
                <a:gd name="T33" fmla="*/ 320 h 320"/>
                <a:gd name="T34" fmla="*/ 123 w 478"/>
                <a:gd name="T35" fmla="*/ 316 h 320"/>
                <a:gd name="T36" fmla="*/ 64 w 478"/>
                <a:gd name="T37" fmla="*/ 309 h 320"/>
                <a:gd name="T38" fmla="*/ 40 w 478"/>
                <a:gd name="T39" fmla="*/ 303 h 320"/>
                <a:gd name="T40" fmla="*/ 33 w 478"/>
                <a:gd name="T41" fmla="*/ 297 h 320"/>
                <a:gd name="T42" fmla="*/ 15 w 478"/>
                <a:gd name="T43" fmla="*/ 263 h 320"/>
                <a:gd name="T44" fmla="*/ 0 w 478"/>
                <a:gd name="T45" fmla="*/ 200 h 320"/>
                <a:gd name="T46" fmla="*/ 3 w 478"/>
                <a:gd name="T47" fmla="*/ 140 h 320"/>
                <a:gd name="T48" fmla="*/ 15 w 478"/>
                <a:gd name="T49" fmla="*/ 88 h 320"/>
                <a:gd name="T50" fmla="*/ 30 w 478"/>
                <a:gd name="T51" fmla="*/ 47 h 320"/>
                <a:gd name="T52" fmla="*/ 41 w 478"/>
                <a:gd name="T53" fmla="*/ 24 h 320"/>
                <a:gd name="T54" fmla="*/ 44 w 478"/>
                <a:gd name="T55" fmla="*/ 17 h 320"/>
                <a:gd name="T56" fmla="*/ 49 w 478"/>
                <a:gd name="T57" fmla="*/ 12 h 320"/>
                <a:gd name="T58" fmla="*/ 58 w 478"/>
                <a:gd name="T59" fmla="*/ 9 h 320"/>
                <a:gd name="T60" fmla="*/ 114 w 478"/>
                <a:gd name="T61" fmla="*/ 4 h 320"/>
                <a:gd name="T62" fmla="*/ 195 w 478"/>
                <a:gd name="T63" fmla="*/ 0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78" h="320">
                  <a:moveTo>
                    <a:pt x="240" y="0"/>
                  </a:moveTo>
                  <a:lnTo>
                    <a:pt x="283" y="0"/>
                  </a:lnTo>
                  <a:lnTo>
                    <a:pt x="325" y="1"/>
                  </a:lnTo>
                  <a:lnTo>
                    <a:pt x="364" y="4"/>
                  </a:lnTo>
                  <a:lnTo>
                    <a:pt x="396" y="7"/>
                  </a:lnTo>
                  <a:lnTo>
                    <a:pt x="421" y="9"/>
                  </a:lnTo>
                  <a:lnTo>
                    <a:pt x="426" y="11"/>
                  </a:lnTo>
                  <a:lnTo>
                    <a:pt x="430" y="12"/>
                  </a:lnTo>
                  <a:lnTo>
                    <a:pt x="432" y="15"/>
                  </a:lnTo>
                  <a:lnTo>
                    <a:pt x="435" y="17"/>
                  </a:lnTo>
                  <a:lnTo>
                    <a:pt x="435" y="21"/>
                  </a:lnTo>
                  <a:lnTo>
                    <a:pt x="438" y="24"/>
                  </a:lnTo>
                  <a:lnTo>
                    <a:pt x="442" y="33"/>
                  </a:lnTo>
                  <a:lnTo>
                    <a:pt x="448" y="47"/>
                  </a:lnTo>
                  <a:lnTo>
                    <a:pt x="456" y="66"/>
                  </a:lnTo>
                  <a:lnTo>
                    <a:pt x="464" y="88"/>
                  </a:lnTo>
                  <a:lnTo>
                    <a:pt x="470" y="113"/>
                  </a:lnTo>
                  <a:lnTo>
                    <a:pt x="476" y="140"/>
                  </a:lnTo>
                  <a:lnTo>
                    <a:pt x="478" y="170"/>
                  </a:lnTo>
                  <a:lnTo>
                    <a:pt x="478" y="200"/>
                  </a:lnTo>
                  <a:lnTo>
                    <a:pt x="473" y="232"/>
                  </a:lnTo>
                  <a:lnTo>
                    <a:pt x="464" y="263"/>
                  </a:lnTo>
                  <a:lnTo>
                    <a:pt x="448" y="293"/>
                  </a:lnTo>
                  <a:lnTo>
                    <a:pt x="445" y="297"/>
                  </a:lnTo>
                  <a:lnTo>
                    <a:pt x="443" y="300"/>
                  </a:lnTo>
                  <a:lnTo>
                    <a:pt x="439" y="303"/>
                  </a:lnTo>
                  <a:lnTo>
                    <a:pt x="434" y="305"/>
                  </a:lnTo>
                  <a:lnTo>
                    <a:pt x="414" y="309"/>
                  </a:lnTo>
                  <a:lnTo>
                    <a:pt x="388" y="313"/>
                  </a:lnTo>
                  <a:lnTo>
                    <a:pt x="355" y="316"/>
                  </a:lnTo>
                  <a:lnTo>
                    <a:pt x="318" y="318"/>
                  </a:lnTo>
                  <a:lnTo>
                    <a:pt x="279" y="320"/>
                  </a:lnTo>
                  <a:lnTo>
                    <a:pt x="240" y="320"/>
                  </a:lnTo>
                  <a:lnTo>
                    <a:pt x="199" y="320"/>
                  </a:lnTo>
                  <a:lnTo>
                    <a:pt x="160" y="318"/>
                  </a:lnTo>
                  <a:lnTo>
                    <a:pt x="123" y="316"/>
                  </a:lnTo>
                  <a:lnTo>
                    <a:pt x="91" y="313"/>
                  </a:lnTo>
                  <a:lnTo>
                    <a:pt x="64" y="309"/>
                  </a:lnTo>
                  <a:lnTo>
                    <a:pt x="45" y="305"/>
                  </a:lnTo>
                  <a:lnTo>
                    <a:pt x="40" y="303"/>
                  </a:lnTo>
                  <a:lnTo>
                    <a:pt x="36" y="300"/>
                  </a:lnTo>
                  <a:lnTo>
                    <a:pt x="33" y="297"/>
                  </a:lnTo>
                  <a:lnTo>
                    <a:pt x="30" y="293"/>
                  </a:lnTo>
                  <a:lnTo>
                    <a:pt x="15" y="263"/>
                  </a:lnTo>
                  <a:lnTo>
                    <a:pt x="6" y="232"/>
                  </a:lnTo>
                  <a:lnTo>
                    <a:pt x="0" y="200"/>
                  </a:lnTo>
                  <a:lnTo>
                    <a:pt x="0" y="170"/>
                  </a:lnTo>
                  <a:lnTo>
                    <a:pt x="3" y="140"/>
                  </a:lnTo>
                  <a:lnTo>
                    <a:pt x="8" y="113"/>
                  </a:lnTo>
                  <a:lnTo>
                    <a:pt x="15" y="88"/>
                  </a:lnTo>
                  <a:lnTo>
                    <a:pt x="23" y="66"/>
                  </a:lnTo>
                  <a:lnTo>
                    <a:pt x="30" y="47"/>
                  </a:lnTo>
                  <a:lnTo>
                    <a:pt x="37" y="33"/>
                  </a:lnTo>
                  <a:lnTo>
                    <a:pt x="41" y="24"/>
                  </a:lnTo>
                  <a:lnTo>
                    <a:pt x="44" y="21"/>
                  </a:lnTo>
                  <a:lnTo>
                    <a:pt x="44" y="17"/>
                  </a:lnTo>
                  <a:lnTo>
                    <a:pt x="46" y="15"/>
                  </a:lnTo>
                  <a:lnTo>
                    <a:pt x="49" y="12"/>
                  </a:lnTo>
                  <a:lnTo>
                    <a:pt x="53" y="11"/>
                  </a:lnTo>
                  <a:lnTo>
                    <a:pt x="58" y="9"/>
                  </a:lnTo>
                  <a:lnTo>
                    <a:pt x="83" y="7"/>
                  </a:lnTo>
                  <a:lnTo>
                    <a:pt x="114" y="4"/>
                  </a:lnTo>
                  <a:lnTo>
                    <a:pt x="153" y="1"/>
                  </a:lnTo>
                  <a:lnTo>
                    <a:pt x="195" y="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CBB659"/>
            </a:solidFill>
            <a:ln w="0">
              <a:solidFill>
                <a:srgbClr val="CBB65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2C5A79DB-1DED-4118-824D-CE9C2BA0148E}"/>
                </a:ext>
              </a:extLst>
            </p:cNvPr>
            <p:cNvGrpSpPr/>
            <p:nvPr/>
          </p:nvGrpSpPr>
          <p:grpSpPr>
            <a:xfrm>
              <a:off x="2526098" y="5096062"/>
              <a:ext cx="575094" cy="855628"/>
              <a:chOff x="2355039" y="4008316"/>
              <a:chExt cx="634174" cy="943527"/>
            </a:xfrm>
          </p:grpSpPr>
          <p:sp>
            <p:nvSpPr>
              <p:cNvPr id="13" name="Rectangle 69">
                <a:extLst>
                  <a:ext uri="{FF2B5EF4-FFF2-40B4-BE49-F238E27FC236}">
                    <a16:creationId xmlns:a16="http://schemas.microsoft.com/office/drawing/2014/main" id="{EC3FE3A2-34F5-4BAF-86F9-71FAD0A679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32377" y="4008316"/>
                <a:ext cx="216547" cy="921430"/>
              </a:xfrm>
              <a:prstGeom prst="rect">
                <a:avLst/>
              </a:prstGeom>
              <a:solidFill>
                <a:srgbClr val="999999"/>
              </a:solidFill>
              <a:ln w="0">
                <a:solidFill>
                  <a:srgbClr val="999999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4" name="Rectangle 70">
                <a:extLst>
                  <a:ext uri="{FF2B5EF4-FFF2-40B4-BE49-F238E27FC236}">
                    <a16:creationId xmlns:a16="http://schemas.microsoft.com/office/drawing/2014/main" id="{8146F6E9-2216-448B-9FC6-0C0D21A74D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67731" y="4529796"/>
                <a:ext cx="143629" cy="19888"/>
              </a:xfrm>
              <a:prstGeom prst="rect">
                <a:avLst/>
              </a:prstGeom>
              <a:solidFill>
                <a:srgbClr val="EBD065"/>
              </a:solidFill>
              <a:ln w="0">
                <a:solidFill>
                  <a:srgbClr val="EBD065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5" name="Rectangle 71">
                <a:extLst>
                  <a:ext uri="{FF2B5EF4-FFF2-40B4-BE49-F238E27FC236}">
                    <a16:creationId xmlns:a16="http://schemas.microsoft.com/office/drawing/2014/main" id="{1DE94D22-81C8-4E92-BE68-6987BF0223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67731" y="4576200"/>
                <a:ext cx="143629" cy="22097"/>
              </a:xfrm>
              <a:prstGeom prst="rect">
                <a:avLst/>
              </a:prstGeom>
              <a:solidFill>
                <a:srgbClr val="EBD065"/>
              </a:solidFill>
              <a:ln w="0">
                <a:solidFill>
                  <a:srgbClr val="EBD065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6" name="Rectangle 72">
                <a:extLst>
                  <a:ext uri="{FF2B5EF4-FFF2-40B4-BE49-F238E27FC236}">
                    <a16:creationId xmlns:a16="http://schemas.microsoft.com/office/drawing/2014/main" id="{FDC0304E-16B2-447B-9880-1DF39610B4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67731" y="4624812"/>
                <a:ext cx="143629" cy="19888"/>
              </a:xfrm>
              <a:prstGeom prst="rect">
                <a:avLst/>
              </a:prstGeom>
              <a:solidFill>
                <a:srgbClr val="F2F2F2"/>
              </a:solidFill>
              <a:ln w="0">
                <a:solidFill>
                  <a:srgbClr val="F2F2F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8" name="Freeform 73">
                <a:extLst>
                  <a:ext uri="{FF2B5EF4-FFF2-40B4-BE49-F238E27FC236}">
                    <a16:creationId xmlns:a16="http://schemas.microsoft.com/office/drawing/2014/main" id="{3512210C-55E6-4C6B-B2E3-55AE2992CC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76570" y="4746343"/>
                <a:ext cx="125952" cy="128160"/>
              </a:xfrm>
              <a:custGeom>
                <a:avLst/>
                <a:gdLst>
                  <a:gd name="T0" fmla="*/ 29 w 57"/>
                  <a:gd name="T1" fmla="*/ 0 h 58"/>
                  <a:gd name="T2" fmla="*/ 40 w 57"/>
                  <a:gd name="T3" fmla="*/ 1 h 58"/>
                  <a:gd name="T4" fmla="*/ 50 w 57"/>
                  <a:gd name="T5" fmla="*/ 8 h 58"/>
                  <a:gd name="T6" fmla="*/ 55 w 57"/>
                  <a:gd name="T7" fmla="*/ 17 h 58"/>
                  <a:gd name="T8" fmla="*/ 57 w 57"/>
                  <a:gd name="T9" fmla="*/ 29 h 58"/>
                  <a:gd name="T10" fmla="*/ 55 w 57"/>
                  <a:gd name="T11" fmla="*/ 39 h 58"/>
                  <a:gd name="T12" fmla="*/ 50 w 57"/>
                  <a:gd name="T13" fmla="*/ 48 h 58"/>
                  <a:gd name="T14" fmla="*/ 40 w 57"/>
                  <a:gd name="T15" fmla="*/ 55 h 58"/>
                  <a:gd name="T16" fmla="*/ 29 w 57"/>
                  <a:gd name="T17" fmla="*/ 58 h 58"/>
                  <a:gd name="T18" fmla="*/ 18 w 57"/>
                  <a:gd name="T19" fmla="*/ 55 h 58"/>
                  <a:gd name="T20" fmla="*/ 9 w 57"/>
                  <a:gd name="T21" fmla="*/ 48 h 58"/>
                  <a:gd name="T22" fmla="*/ 2 w 57"/>
                  <a:gd name="T23" fmla="*/ 39 h 58"/>
                  <a:gd name="T24" fmla="*/ 0 w 57"/>
                  <a:gd name="T25" fmla="*/ 29 h 58"/>
                  <a:gd name="T26" fmla="*/ 2 w 57"/>
                  <a:gd name="T27" fmla="*/ 17 h 58"/>
                  <a:gd name="T28" fmla="*/ 9 w 57"/>
                  <a:gd name="T29" fmla="*/ 8 h 58"/>
                  <a:gd name="T30" fmla="*/ 18 w 57"/>
                  <a:gd name="T31" fmla="*/ 1 h 58"/>
                  <a:gd name="T32" fmla="*/ 29 w 57"/>
                  <a:gd name="T33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7" h="58">
                    <a:moveTo>
                      <a:pt x="29" y="0"/>
                    </a:moveTo>
                    <a:lnTo>
                      <a:pt x="40" y="1"/>
                    </a:lnTo>
                    <a:lnTo>
                      <a:pt x="50" y="8"/>
                    </a:lnTo>
                    <a:lnTo>
                      <a:pt x="55" y="17"/>
                    </a:lnTo>
                    <a:lnTo>
                      <a:pt x="57" y="29"/>
                    </a:lnTo>
                    <a:lnTo>
                      <a:pt x="55" y="39"/>
                    </a:lnTo>
                    <a:lnTo>
                      <a:pt x="50" y="48"/>
                    </a:lnTo>
                    <a:lnTo>
                      <a:pt x="40" y="55"/>
                    </a:lnTo>
                    <a:lnTo>
                      <a:pt x="29" y="58"/>
                    </a:lnTo>
                    <a:lnTo>
                      <a:pt x="18" y="55"/>
                    </a:lnTo>
                    <a:lnTo>
                      <a:pt x="9" y="48"/>
                    </a:lnTo>
                    <a:lnTo>
                      <a:pt x="2" y="39"/>
                    </a:lnTo>
                    <a:lnTo>
                      <a:pt x="0" y="29"/>
                    </a:lnTo>
                    <a:lnTo>
                      <a:pt x="2" y="17"/>
                    </a:lnTo>
                    <a:lnTo>
                      <a:pt x="9" y="8"/>
                    </a:lnTo>
                    <a:lnTo>
                      <a:pt x="18" y="1"/>
                    </a:lnTo>
                    <a:lnTo>
                      <a:pt x="29" y="0"/>
                    </a:lnTo>
                    <a:close/>
                  </a:path>
                </a:pathLst>
              </a:custGeom>
              <a:solidFill>
                <a:srgbClr val="F2F2F2"/>
              </a:solidFill>
              <a:ln w="0">
                <a:solidFill>
                  <a:srgbClr val="F2F2F2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9" name="Rectangle 74">
                <a:extLst>
                  <a:ext uri="{FF2B5EF4-FFF2-40B4-BE49-F238E27FC236}">
                    <a16:creationId xmlns:a16="http://schemas.microsoft.com/office/drawing/2014/main" id="{D6C1C600-9A86-43F1-BEB9-9EF9219B59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86489" y="4008316"/>
                <a:ext cx="214338" cy="921430"/>
              </a:xfrm>
              <a:prstGeom prst="rect">
                <a:avLst/>
              </a:prstGeom>
              <a:solidFill>
                <a:srgbClr val="7A7B7B"/>
              </a:solidFill>
              <a:ln w="0">
                <a:solidFill>
                  <a:srgbClr val="7A7B7B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0" name="Rectangle 75">
                <a:extLst>
                  <a:ext uri="{FF2B5EF4-FFF2-40B4-BE49-F238E27FC236}">
                    <a16:creationId xmlns:a16="http://schemas.microsoft.com/office/drawing/2014/main" id="{ABDAA26A-0454-44E0-96CB-538FE1C2D1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21843" y="4529796"/>
                <a:ext cx="145838" cy="19888"/>
              </a:xfrm>
              <a:prstGeom prst="rect">
                <a:avLst/>
              </a:prstGeom>
              <a:solidFill>
                <a:srgbClr val="F05586"/>
              </a:solidFill>
              <a:ln w="0">
                <a:solidFill>
                  <a:srgbClr val="F05586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1" name="Rectangle 76">
                <a:extLst>
                  <a:ext uri="{FF2B5EF4-FFF2-40B4-BE49-F238E27FC236}">
                    <a16:creationId xmlns:a16="http://schemas.microsoft.com/office/drawing/2014/main" id="{D9B61B93-094E-4E80-B6F7-646075BCDD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21843" y="4576200"/>
                <a:ext cx="145838" cy="22097"/>
              </a:xfrm>
              <a:prstGeom prst="rect">
                <a:avLst/>
              </a:prstGeom>
              <a:solidFill>
                <a:srgbClr val="F05586"/>
              </a:solidFill>
              <a:ln w="0">
                <a:solidFill>
                  <a:srgbClr val="F05586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2" name="Rectangle 77">
                <a:extLst>
                  <a:ext uri="{FF2B5EF4-FFF2-40B4-BE49-F238E27FC236}">
                    <a16:creationId xmlns:a16="http://schemas.microsoft.com/office/drawing/2014/main" id="{8204899F-893F-4815-A403-470B96ED6E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21843" y="4624812"/>
                <a:ext cx="145838" cy="19888"/>
              </a:xfrm>
              <a:prstGeom prst="rect">
                <a:avLst/>
              </a:prstGeom>
              <a:solidFill>
                <a:srgbClr val="F05586"/>
              </a:solidFill>
              <a:ln w="0">
                <a:solidFill>
                  <a:srgbClr val="F05586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3" name="Freeform 78">
                <a:extLst>
                  <a:ext uri="{FF2B5EF4-FFF2-40B4-BE49-F238E27FC236}">
                    <a16:creationId xmlns:a16="http://schemas.microsoft.com/office/drawing/2014/main" id="{D95BAE96-AE0B-4DA7-9D6F-B65EA2CBE1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30682" y="4746343"/>
                <a:ext cx="128160" cy="128160"/>
              </a:xfrm>
              <a:custGeom>
                <a:avLst/>
                <a:gdLst>
                  <a:gd name="T0" fmla="*/ 29 w 58"/>
                  <a:gd name="T1" fmla="*/ 0 h 58"/>
                  <a:gd name="T2" fmla="*/ 41 w 58"/>
                  <a:gd name="T3" fmla="*/ 1 h 58"/>
                  <a:gd name="T4" fmla="*/ 50 w 58"/>
                  <a:gd name="T5" fmla="*/ 8 h 58"/>
                  <a:gd name="T6" fmla="*/ 55 w 58"/>
                  <a:gd name="T7" fmla="*/ 17 h 58"/>
                  <a:gd name="T8" fmla="*/ 58 w 58"/>
                  <a:gd name="T9" fmla="*/ 29 h 58"/>
                  <a:gd name="T10" fmla="*/ 55 w 58"/>
                  <a:gd name="T11" fmla="*/ 39 h 58"/>
                  <a:gd name="T12" fmla="*/ 50 w 58"/>
                  <a:gd name="T13" fmla="*/ 48 h 58"/>
                  <a:gd name="T14" fmla="*/ 41 w 58"/>
                  <a:gd name="T15" fmla="*/ 55 h 58"/>
                  <a:gd name="T16" fmla="*/ 29 w 58"/>
                  <a:gd name="T17" fmla="*/ 58 h 58"/>
                  <a:gd name="T18" fmla="*/ 17 w 58"/>
                  <a:gd name="T19" fmla="*/ 55 h 58"/>
                  <a:gd name="T20" fmla="*/ 8 w 58"/>
                  <a:gd name="T21" fmla="*/ 48 h 58"/>
                  <a:gd name="T22" fmla="*/ 3 w 58"/>
                  <a:gd name="T23" fmla="*/ 39 h 58"/>
                  <a:gd name="T24" fmla="*/ 0 w 58"/>
                  <a:gd name="T25" fmla="*/ 29 h 58"/>
                  <a:gd name="T26" fmla="*/ 3 w 58"/>
                  <a:gd name="T27" fmla="*/ 17 h 58"/>
                  <a:gd name="T28" fmla="*/ 8 w 58"/>
                  <a:gd name="T29" fmla="*/ 8 h 58"/>
                  <a:gd name="T30" fmla="*/ 17 w 58"/>
                  <a:gd name="T31" fmla="*/ 1 h 58"/>
                  <a:gd name="T32" fmla="*/ 29 w 58"/>
                  <a:gd name="T33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8" h="58">
                    <a:moveTo>
                      <a:pt x="29" y="0"/>
                    </a:moveTo>
                    <a:lnTo>
                      <a:pt x="41" y="1"/>
                    </a:lnTo>
                    <a:lnTo>
                      <a:pt x="50" y="8"/>
                    </a:lnTo>
                    <a:lnTo>
                      <a:pt x="55" y="17"/>
                    </a:lnTo>
                    <a:lnTo>
                      <a:pt x="58" y="29"/>
                    </a:lnTo>
                    <a:lnTo>
                      <a:pt x="55" y="39"/>
                    </a:lnTo>
                    <a:lnTo>
                      <a:pt x="50" y="48"/>
                    </a:lnTo>
                    <a:lnTo>
                      <a:pt x="41" y="55"/>
                    </a:lnTo>
                    <a:lnTo>
                      <a:pt x="29" y="58"/>
                    </a:lnTo>
                    <a:lnTo>
                      <a:pt x="17" y="55"/>
                    </a:lnTo>
                    <a:lnTo>
                      <a:pt x="8" y="48"/>
                    </a:lnTo>
                    <a:lnTo>
                      <a:pt x="3" y="39"/>
                    </a:lnTo>
                    <a:lnTo>
                      <a:pt x="0" y="29"/>
                    </a:lnTo>
                    <a:lnTo>
                      <a:pt x="3" y="17"/>
                    </a:lnTo>
                    <a:lnTo>
                      <a:pt x="8" y="8"/>
                    </a:lnTo>
                    <a:lnTo>
                      <a:pt x="17" y="1"/>
                    </a:lnTo>
                    <a:lnTo>
                      <a:pt x="29" y="0"/>
                    </a:lnTo>
                    <a:close/>
                  </a:path>
                </a:pathLst>
              </a:custGeom>
              <a:solidFill>
                <a:srgbClr val="F05586"/>
              </a:solidFill>
              <a:ln w="0">
                <a:solidFill>
                  <a:srgbClr val="F0558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4" name="Freeform 79">
                <a:extLst>
                  <a:ext uri="{FF2B5EF4-FFF2-40B4-BE49-F238E27FC236}">
                    <a16:creationId xmlns:a16="http://schemas.microsoft.com/office/drawing/2014/main" id="{610C198E-9FD9-44A6-8D9E-8F95C8685F9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355039" y="4156364"/>
                <a:ext cx="634174" cy="795479"/>
              </a:xfrm>
              <a:custGeom>
                <a:avLst/>
                <a:gdLst>
                  <a:gd name="T0" fmla="*/ 39 w 287"/>
                  <a:gd name="T1" fmla="*/ 283 h 360"/>
                  <a:gd name="T2" fmla="*/ 34 w 287"/>
                  <a:gd name="T3" fmla="*/ 288 h 360"/>
                  <a:gd name="T4" fmla="*/ 34 w 287"/>
                  <a:gd name="T5" fmla="*/ 296 h 360"/>
                  <a:gd name="T6" fmla="*/ 39 w 287"/>
                  <a:gd name="T7" fmla="*/ 300 h 360"/>
                  <a:gd name="T8" fmla="*/ 221 w 287"/>
                  <a:gd name="T9" fmla="*/ 301 h 360"/>
                  <a:gd name="T10" fmla="*/ 228 w 287"/>
                  <a:gd name="T11" fmla="*/ 298 h 360"/>
                  <a:gd name="T12" fmla="*/ 230 w 287"/>
                  <a:gd name="T13" fmla="*/ 292 h 360"/>
                  <a:gd name="T14" fmla="*/ 228 w 287"/>
                  <a:gd name="T15" fmla="*/ 285 h 360"/>
                  <a:gd name="T16" fmla="*/ 221 w 287"/>
                  <a:gd name="T17" fmla="*/ 283 h 360"/>
                  <a:gd name="T18" fmla="*/ 43 w 287"/>
                  <a:gd name="T19" fmla="*/ 209 h 360"/>
                  <a:gd name="T20" fmla="*/ 37 w 287"/>
                  <a:gd name="T21" fmla="*/ 213 h 360"/>
                  <a:gd name="T22" fmla="*/ 34 w 287"/>
                  <a:gd name="T23" fmla="*/ 220 h 360"/>
                  <a:gd name="T24" fmla="*/ 37 w 287"/>
                  <a:gd name="T25" fmla="*/ 226 h 360"/>
                  <a:gd name="T26" fmla="*/ 43 w 287"/>
                  <a:gd name="T27" fmla="*/ 229 h 360"/>
                  <a:gd name="T28" fmla="*/ 196 w 287"/>
                  <a:gd name="T29" fmla="*/ 228 h 360"/>
                  <a:gd name="T30" fmla="*/ 200 w 287"/>
                  <a:gd name="T31" fmla="*/ 223 h 360"/>
                  <a:gd name="T32" fmla="*/ 200 w 287"/>
                  <a:gd name="T33" fmla="*/ 216 h 360"/>
                  <a:gd name="T34" fmla="*/ 196 w 287"/>
                  <a:gd name="T35" fmla="*/ 211 h 360"/>
                  <a:gd name="T36" fmla="*/ 43 w 287"/>
                  <a:gd name="T37" fmla="*/ 209 h 360"/>
                  <a:gd name="T38" fmla="*/ 39 w 287"/>
                  <a:gd name="T39" fmla="*/ 139 h 360"/>
                  <a:gd name="T40" fmla="*/ 34 w 287"/>
                  <a:gd name="T41" fmla="*/ 144 h 360"/>
                  <a:gd name="T42" fmla="*/ 34 w 287"/>
                  <a:gd name="T43" fmla="*/ 151 h 360"/>
                  <a:gd name="T44" fmla="*/ 39 w 287"/>
                  <a:gd name="T45" fmla="*/ 156 h 360"/>
                  <a:gd name="T46" fmla="*/ 169 w 287"/>
                  <a:gd name="T47" fmla="*/ 157 h 360"/>
                  <a:gd name="T48" fmla="*/ 177 w 287"/>
                  <a:gd name="T49" fmla="*/ 154 h 360"/>
                  <a:gd name="T50" fmla="*/ 179 w 287"/>
                  <a:gd name="T51" fmla="*/ 148 h 360"/>
                  <a:gd name="T52" fmla="*/ 177 w 287"/>
                  <a:gd name="T53" fmla="*/ 141 h 360"/>
                  <a:gd name="T54" fmla="*/ 169 w 287"/>
                  <a:gd name="T55" fmla="*/ 137 h 360"/>
                  <a:gd name="T56" fmla="*/ 43 w 287"/>
                  <a:gd name="T57" fmla="*/ 65 h 360"/>
                  <a:gd name="T58" fmla="*/ 37 w 287"/>
                  <a:gd name="T59" fmla="*/ 68 h 360"/>
                  <a:gd name="T60" fmla="*/ 34 w 287"/>
                  <a:gd name="T61" fmla="*/ 76 h 360"/>
                  <a:gd name="T62" fmla="*/ 37 w 287"/>
                  <a:gd name="T63" fmla="*/ 82 h 360"/>
                  <a:gd name="T64" fmla="*/ 43 w 287"/>
                  <a:gd name="T65" fmla="*/ 85 h 360"/>
                  <a:gd name="T66" fmla="*/ 160 w 287"/>
                  <a:gd name="T67" fmla="*/ 84 h 360"/>
                  <a:gd name="T68" fmla="*/ 165 w 287"/>
                  <a:gd name="T69" fmla="*/ 79 h 360"/>
                  <a:gd name="T70" fmla="*/ 165 w 287"/>
                  <a:gd name="T71" fmla="*/ 72 h 360"/>
                  <a:gd name="T72" fmla="*/ 160 w 287"/>
                  <a:gd name="T73" fmla="*/ 67 h 360"/>
                  <a:gd name="T74" fmla="*/ 43 w 287"/>
                  <a:gd name="T75" fmla="*/ 65 h 360"/>
                  <a:gd name="T76" fmla="*/ 171 w 287"/>
                  <a:gd name="T77" fmla="*/ 0 h 360"/>
                  <a:gd name="T78" fmla="*/ 179 w 287"/>
                  <a:gd name="T79" fmla="*/ 3 h 360"/>
                  <a:gd name="T80" fmla="*/ 186 w 287"/>
                  <a:gd name="T81" fmla="*/ 10 h 360"/>
                  <a:gd name="T82" fmla="*/ 287 w 287"/>
                  <a:gd name="T83" fmla="*/ 352 h 360"/>
                  <a:gd name="T84" fmla="*/ 284 w 287"/>
                  <a:gd name="T85" fmla="*/ 357 h 360"/>
                  <a:gd name="T86" fmla="*/ 279 w 287"/>
                  <a:gd name="T87" fmla="*/ 360 h 360"/>
                  <a:gd name="T88" fmla="*/ 6 w 287"/>
                  <a:gd name="T89" fmla="*/ 359 h 360"/>
                  <a:gd name="T90" fmla="*/ 0 w 287"/>
                  <a:gd name="T91" fmla="*/ 352 h 360"/>
                  <a:gd name="T92" fmla="*/ 0 w 287"/>
                  <a:gd name="T93" fmla="*/ 10 h 360"/>
                  <a:gd name="T94" fmla="*/ 3 w 287"/>
                  <a:gd name="T95" fmla="*/ 3 h 360"/>
                  <a:gd name="T96" fmla="*/ 10 w 287"/>
                  <a:gd name="T97" fmla="*/ 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87" h="360">
                    <a:moveTo>
                      <a:pt x="43" y="283"/>
                    </a:moveTo>
                    <a:lnTo>
                      <a:pt x="39" y="283"/>
                    </a:lnTo>
                    <a:lnTo>
                      <a:pt x="37" y="285"/>
                    </a:lnTo>
                    <a:lnTo>
                      <a:pt x="34" y="288"/>
                    </a:lnTo>
                    <a:lnTo>
                      <a:pt x="34" y="292"/>
                    </a:lnTo>
                    <a:lnTo>
                      <a:pt x="34" y="296"/>
                    </a:lnTo>
                    <a:lnTo>
                      <a:pt x="37" y="298"/>
                    </a:lnTo>
                    <a:lnTo>
                      <a:pt x="39" y="300"/>
                    </a:lnTo>
                    <a:lnTo>
                      <a:pt x="43" y="301"/>
                    </a:lnTo>
                    <a:lnTo>
                      <a:pt x="221" y="301"/>
                    </a:lnTo>
                    <a:lnTo>
                      <a:pt x="225" y="300"/>
                    </a:lnTo>
                    <a:lnTo>
                      <a:pt x="228" y="298"/>
                    </a:lnTo>
                    <a:lnTo>
                      <a:pt x="230" y="296"/>
                    </a:lnTo>
                    <a:lnTo>
                      <a:pt x="230" y="292"/>
                    </a:lnTo>
                    <a:lnTo>
                      <a:pt x="230" y="288"/>
                    </a:lnTo>
                    <a:lnTo>
                      <a:pt x="228" y="285"/>
                    </a:lnTo>
                    <a:lnTo>
                      <a:pt x="225" y="283"/>
                    </a:lnTo>
                    <a:lnTo>
                      <a:pt x="221" y="283"/>
                    </a:lnTo>
                    <a:lnTo>
                      <a:pt x="43" y="283"/>
                    </a:lnTo>
                    <a:close/>
                    <a:moveTo>
                      <a:pt x="43" y="209"/>
                    </a:moveTo>
                    <a:lnTo>
                      <a:pt x="39" y="211"/>
                    </a:lnTo>
                    <a:lnTo>
                      <a:pt x="37" y="213"/>
                    </a:lnTo>
                    <a:lnTo>
                      <a:pt x="34" y="216"/>
                    </a:lnTo>
                    <a:lnTo>
                      <a:pt x="34" y="220"/>
                    </a:lnTo>
                    <a:lnTo>
                      <a:pt x="34" y="223"/>
                    </a:lnTo>
                    <a:lnTo>
                      <a:pt x="37" y="226"/>
                    </a:lnTo>
                    <a:lnTo>
                      <a:pt x="39" y="228"/>
                    </a:lnTo>
                    <a:lnTo>
                      <a:pt x="43" y="229"/>
                    </a:lnTo>
                    <a:lnTo>
                      <a:pt x="192" y="229"/>
                    </a:lnTo>
                    <a:lnTo>
                      <a:pt x="196" y="228"/>
                    </a:lnTo>
                    <a:lnTo>
                      <a:pt x="199" y="226"/>
                    </a:lnTo>
                    <a:lnTo>
                      <a:pt x="200" y="223"/>
                    </a:lnTo>
                    <a:lnTo>
                      <a:pt x="202" y="220"/>
                    </a:lnTo>
                    <a:lnTo>
                      <a:pt x="200" y="216"/>
                    </a:lnTo>
                    <a:lnTo>
                      <a:pt x="199" y="213"/>
                    </a:lnTo>
                    <a:lnTo>
                      <a:pt x="196" y="211"/>
                    </a:lnTo>
                    <a:lnTo>
                      <a:pt x="192" y="209"/>
                    </a:lnTo>
                    <a:lnTo>
                      <a:pt x="43" y="209"/>
                    </a:lnTo>
                    <a:close/>
                    <a:moveTo>
                      <a:pt x="43" y="137"/>
                    </a:moveTo>
                    <a:lnTo>
                      <a:pt x="39" y="139"/>
                    </a:lnTo>
                    <a:lnTo>
                      <a:pt x="37" y="141"/>
                    </a:lnTo>
                    <a:lnTo>
                      <a:pt x="34" y="144"/>
                    </a:lnTo>
                    <a:lnTo>
                      <a:pt x="34" y="148"/>
                    </a:lnTo>
                    <a:lnTo>
                      <a:pt x="34" y="151"/>
                    </a:lnTo>
                    <a:lnTo>
                      <a:pt x="37" y="154"/>
                    </a:lnTo>
                    <a:lnTo>
                      <a:pt x="39" y="156"/>
                    </a:lnTo>
                    <a:lnTo>
                      <a:pt x="43" y="157"/>
                    </a:lnTo>
                    <a:lnTo>
                      <a:pt x="169" y="157"/>
                    </a:lnTo>
                    <a:lnTo>
                      <a:pt x="173" y="156"/>
                    </a:lnTo>
                    <a:lnTo>
                      <a:pt x="177" y="154"/>
                    </a:lnTo>
                    <a:lnTo>
                      <a:pt x="178" y="151"/>
                    </a:lnTo>
                    <a:lnTo>
                      <a:pt x="179" y="148"/>
                    </a:lnTo>
                    <a:lnTo>
                      <a:pt x="178" y="144"/>
                    </a:lnTo>
                    <a:lnTo>
                      <a:pt x="177" y="141"/>
                    </a:lnTo>
                    <a:lnTo>
                      <a:pt x="173" y="139"/>
                    </a:lnTo>
                    <a:lnTo>
                      <a:pt x="169" y="137"/>
                    </a:lnTo>
                    <a:lnTo>
                      <a:pt x="43" y="137"/>
                    </a:lnTo>
                    <a:close/>
                    <a:moveTo>
                      <a:pt x="43" y="65"/>
                    </a:moveTo>
                    <a:lnTo>
                      <a:pt x="39" y="67"/>
                    </a:lnTo>
                    <a:lnTo>
                      <a:pt x="37" y="68"/>
                    </a:lnTo>
                    <a:lnTo>
                      <a:pt x="34" y="72"/>
                    </a:lnTo>
                    <a:lnTo>
                      <a:pt x="34" y="76"/>
                    </a:lnTo>
                    <a:lnTo>
                      <a:pt x="34" y="79"/>
                    </a:lnTo>
                    <a:lnTo>
                      <a:pt x="37" y="82"/>
                    </a:lnTo>
                    <a:lnTo>
                      <a:pt x="39" y="84"/>
                    </a:lnTo>
                    <a:lnTo>
                      <a:pt x="43" y="85"/>
                    </a:lnTo>
                    <a:lnTo>
                      <a:pt x="156" y="85"/>
                    </a:lnTo>
                    <a:lnTo>
                      <a:pt x="160" y="84"/>
                    </a:lnTo>
                    <a:lnTo>
                      <a:pt x="162" y="82"/>
                    </a:lnTo>
                    <a:lnTo>
                      <a:pt x="165" y="79"/>
                    </a:lnTo>
                    <a:lnTo>
                      <a:pt x="166" y="76"/>
                    </a:lnTo>
                    <a:lnTo>
                      <a:pt x="165" y="72"/>
                    </a:lnTo>
                    <a:lnTo>
                      <a:pt x="162" y="68"/>
                    </a:lnTo>
                    <a:lnTo>
                      <a:pt x="160" y="67"/>
                    </a:lnTo>
                    <a:lnTo>
                      <a:pt x="156" y="65"/>
                    </a:lnTo>
                    <a:lnTo>
                      <a:pt x="43" y="65"/>
                    </a:lnTo>
                    <a:close/>
                    <a:moveTo>
                      <a:pt x="10" y="0"/>
                    </a:moveTo>
                    <a:lnTo>
                      <a:pt x="171" y="0"/>
                    </a:lnTo>
                    <a:lnTo>
                      <a:pt x="175" y="0"/>
                    </a:lnTo>
                    <a:lnTo>
                      <a:pt x="179" y="3"/>
                    </a:lnTo>
                    <a:lnTo>
                      <a:pt x="183" y="7"/>
                    </a:lnTo>
                    <a:lnTo>
                      <a:pt x="186" y="10"/>
                    </a:lnTo>
                    <a:lnTo>
                      <a:pt x="287" y="348"/>
                    </a:lnTo>
                    <a:lnTo>
                      <a:pt x="287" y="352"/>
                    </a:lnTo>
                    <a:lnTo>
                      <a:pt x="287" y="355"/>
                    </a:lnTo>
                    <a:lnTo>
                      <a:pt x="284" y="357"/>
                    </a:lnTo>
                    <a:lnTo>
                      <a:pt x="281" y="359"/>
                    </a:lnTo>
                    <a:lnTo>
                      <a:pt x="279" y="360"/>
                    </a:lnTo>
                    <a:lnTo>
                      <a:pt x="10" y="360"/>
                    </a:lnTo>
                    <a:lnTo>
                      <a:pt x="6" y="359"/>
                    </a:lnTo>
                    <a:lnTo>
                      <a:pt x="3" y="356"/>
                    </a:lnTo>
                    <a:lnTo>
                      <a:pt x="0" y="352"/>
                    </a:lnTo>
                    <a:lnTo>
                      <a:pt x="0" y="348"/>
                    </a:lnTo>
                    <a:lnTo>
                      <a:pt x="0" y="10"/>
                    </a:lnTo>
                    <a:lnTo>
                      <a:pt x="0" y="7"/>
                    </a:lnTo>
                    <a:lnTo>
                      <a:pt x="3" y="3"/>
                    </a:lnTo>
                    <a:lnTo>
                      <a:pt x="6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CBB659"/>
              </a:solidFill>
              <a:ln w="0">
                <a:solidFill>
                  <a:srgbClr val="CBB659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10153980-98FF-4DC6-852F-C31FD23D2340}"/>
                </a:ext>
              </a:extLst>
            </p:cNvPr>
            <p:cNvGrpSpPr/>
            <p:nvPr/>
          </p:nvGrpSpPr>
          <p:grpSpPr>
            <a:xfrm>
              <a:off x="3409289" y="5246348"/>
              <a:ext cx="240458" cy="687307"/>
              <a:chOff x="3318452" y="4174041"/>
              <a:chExt cx="265160" cy="757914"/>
            </a:xfrm>
          </p:grpSpPr>
          <p:sp>
            <p:nvSpPr>
              <p:cNvPr id="26" name="Rectangle 80">
                <a:extLst>
                  <a:ext uri="{FF2B5EF4-FFF2-40B4-BE49-F238E27FC236}">
                    <a16:creationId xmlns:a16="http://schemas.microsoft.com/office/drawing/2014/main" id="{FC3054BB-7179-4018-9CCB-F1F9ACC8E9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53241" y="4174041"/>
                <a:ext cx="8839" cy="587770"/>
              </a:xfrm>
              <a:prstGeom prst="rect">
                <a:avLst/>
              </a:prstGeom>
              <a:solidFill>
                <a:srgbClr val="C7A315"/>
              </a:solidFill>
              <a:ln w="0">
                <a:solidFill>
                  <a:srgbClr val="C7A315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7" name="Freeform 81">
                <a:extLst>
                  <a:ext uri="{FF2B5EF4-FFF2-40B4-BE49-F238E27FC236}">
                    <a16:creationId xmlns:a16="http://schemas.microsoft.com/office/drawing/2014/main" id="{266090BD-08C9-4828-83AD-7E6CE0F716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37208" y="4392797"/>
                <a:ext cx="22097" cy="41984"/>
              </a:xfrm>
              <a:custGeom>
                <a:avLst/>
                <a:gdLst>
                  <a:gd name="T0" fmla="*/ 10 w 10"/>
                  <a:gd name="T1" fmla="*/ 0 h 19"/>
                  <a:gd name="T2" fmla="*/ 10 w 10"/>
                  <a:gd name="T3" fmla="*/ 19 h 19"/>
                  <a:gd name="T4" fmla="*/ 0 w 10"/>
                  <a:gd name="T5" fmla="*/ 19 h 19"/>
                  <a:gd name="T6" fmla="*/ 0 w 10"/>
                  <a:gd name="T7" fmla="*/ 4 h 19"/>
                  <a:gd name="T8" fmla="*/ 10 w 10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19">
                    <a:moveTo>
                      <a:pt x="10" y="0"/>
                    </a:moveTo>
                    <a:lnTo>
                      <a:pt x="10" y="19"/>
                    </a:lnTo>
                    <a:lnTo>
                      <a:pt x="0" y="19"/>
                    </a:lnTo>
                    <a:lnTo>
                      <a:pt x="0" y="4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A7D386"/>
              </a:solidFill>
              <a:ln w="0">
                <a:solidFill>
                  <a:srgbClr val="A7D38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8" name="Rectangle 82">
                <a:extLst>
                  <a:ext uri="{FF2B5EF4-FFF2-40B4-BE49-F238E27FC236}">
                    <a16:creationId xmlns:a16="http://schemas.microsoft.com/office/drawing/2014/main" id="{1728A527-7405-49A0-947C-4D4F6B6B49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90806" y="4353023"/>
                <a:ext cx="17677" cy="311563"/>
              </a:xfrm>
              <a:prstGeom prst="rect">
                <a:avLst/>
              </a:prstGeom>
              <a:solidFill>
                <a:srgbClr val="999999"/>
              </a:solidFill>
              <a:ln w="0">
                <a:solidFill>
                  <a:srgbClr val="999999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9" name="Freeform 83">
                <a:extLst>
                  <a:ext uri="{FF2B5EF4-FFF2-40B4-BE49-F238E27FC236}">
                    <a16:creationId xmlns:a16="http://schemas.microsoft.com/office/drawing/2014/main" id="{DAD89088-71AB-4C27-85F3-5B4A193676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18452" y="4242540"/>
                <a:ext cx="165725" cy="475078"/>
              </a:xfrm>
              <a:custGeom>
                <a:avLst/>
                <a:gdLst>
                  <a:gd name="T0" fmla="*/ 33 w 75"/>
                  <a:gd name="T1" fmla="*/ 0 h 215"/>
                  <a:gd name="T2" fmla="*/ 75 w 75"/>
                  <a:gd name="T3" fmla="*/ 208 h 215"/>
                  <a:gd name="T4" fmla="*/ 40 w 75"/>
                  <a:gd name="T5" fmla="*/ 215 h 215"/>
                  <a:gd name="T6" fmla="*/ 0 w 75"/>
                  <a:gd name="T7" fmla="*/ 7 h 215"/>
                  <a:gd name="T8" fmla="*/ 33 w 75"/>
                  <a:gd name="T9" fmla="*/ 0 h 2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5" h="215">
                    <a:moveTo>
                      <a:pt x="33" y="0"/>
                    </a:moveTo>
                    <a:lnTo>
                      <a:pt x="75" y="208"/>
                    </a:lnTo>
                    <a:lnTo>
                      <a:pt x="40" y="215"/>
                    </a:lnTo>
                    <a:lnTo>
                      <a:pt x="0" y="7"/>
                    </a:lnTo>
                    <a:lnTo>
                      <a:pt x="33" y="0"/>
                    </a:lnTo>
                    <a:close/>
                  </a:path>
                </a:pathLst>
              </a:custGeom>
              <a:solidFill>
                <a:srgbClr val="666666"/>
              </a:solidFill>
              <a:ln w="0">
                <a:solidFill>
                  <a:srgbClr val="66666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0" name="Freeform 84">
                <a:extLst>
                  <a:ext uri="{FF2B5EF4-FFF2-40B4-BE49-F238E27FC236}">
                    <a16:creationId xmlns:a16="http://schemas.microsoft.com/office/drawing/2014/main" id="{EC9A0E61-6953-40DE-AFCA-C1DCC8569F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67065" y="4271266"/>
                <a:ext cx="24307" cy="8839"/>
              </a:xfrm>
              <a:custGeom>
                <a:avLst/>
                <a:gdLst>
                  <a:gd name="T0" fmla="*/ 11 w 11"/>
                  <a:gd name="T1" fmla="*/ 0 h 4"/>
                  <a:gd name="T2" fmla="*/ 11 w 11"/>
                  <a:gd name="T3" fmla="*/ 2 h 4"/>
                  <a:gd name="T4" fmla="*/ 1 w 11"/>
                  <a:gd name="T5" fmla="*/ 4 h 4"/>
                  <a:gd name="T6" fmla="*/ 0 w 11"/>
                  <a:gd name="T7" fmla="*/ 2 h 4"/>
                  <a:gd name="T8" fmla="*/ 11 w 11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4">
                    <a:moveTo>
                      <a:pt x="11" y="0"/>
                    </a:moveTo>
                    <a:lnTo>
                      <a:pt x="11" y="2"/>
                    </a:lnTo>
                    <a:lnTo>
                      <a:pt x="1" y="4"/>
                    </a:lnTo>
                    <a:lnTo>
                      <a:pt x="0" y="2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B3B3B3"/>
              </a:solidFill>
              <a:ln w="0">
                <a:solidFill>
                  <a:srgbClr val="B3B3B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1" name="Freeform 85">
                <a:extLst>
                  <a:ext uri="{FF2B5EF4-FFF2-40B4-BE49-F238E27FC236}">
                    <a16:creationId xmlns:a16="http://schemas.microsoft.com/office/drawing/2014/main" id="{5C8F870D-EB04-4611-AF31-1DFDFE5A95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69274" y="4286733"/>
                <a:ext cx="24307" cy="8839"/>
              </a:xfrm>
              <a:custGeom>
                <a:avLst/>
                <a:gdLst>
                  <a:gd name="T0" fmla="*/ 11 w 11"/>
                  <a:gd name="T1" fmla="*/ 0 h 4"/>
                  <a:gd name="T2" fmla="*/ 11 w 11"/>
                  <a:gd name="T3" fmla="*/ 1 h 4"/>
                  <a:gd name="T4" fmla="*/ 2 w 11"/>
                  <a:gd name="T5" fmla="*/ 4 h 4"/>
                  <a:gd name="T6" fmla="*/ 0 w 11"/>
                  <a:gd name="T7" fmla="*/ 1 h 4"/>
                  <a:gd name="T8" fmla="*/ 11 w 11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4">
                    <a:moveTo>
                      <a:pt x="11" y="0"/>
                    </a:moveTo>
                    <a:lnTo>
                      <a:pt x="11" y="1"/>
                    </a:lnTo>
                    <a:lnTo>
                      <a:pt x="2" y="4"/>
                    </a:lnTo>
                    <a:lnTo>
                      <a:pt x="0" y="1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B3B3B3"/>
              </a:solidFill>
              <a:ln w="0">
                <a:solidFill>
                  <a:srgbClr val="B3B3B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2" name="Freeform 86">
                <a:extLst>
                  <a:ext uri="{FF2B5EF4-FFF2-40B4-BE49-F238E27FC236}">
                    <a16:creationId xmlns:a16="http://schemas.microsoft.com/office/drawing/2014/main" id="{C46CFABF-54F3-4ACE-AEC3-53A94D1980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73693" y="4299991"/>
                <a:ext cx="22097" cy="8839"/>
              </a:xfrm>
              <a:custGeom>
                <a:avLst/>
                <a:gdLst>
                  <a:gd name="T0" fmla="*/ 10 w 10"/>
                  <a:gd name="T1" fmla="*/ 0 h 4"/>
                  <a:gd name="T2" fmla="*/ 10 w 10"/>
                  <a:gd name="T3" fmla="*/ 2 h 4"/>
                  <a:gd name="T4" fmla="*/ 1 w 10"/>
                  <a:gd name="T5" fmla="*/ 4 h 4"/>
                  <a:gd name="T6" fmla="*/ 0 w 10"/>
                  <a:gd name="T7" fmla="*/ 2 h 4"/>
                  <a:gd name="T8" fmla="*/ 10 w 10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4">
                    <a:moveTo>
                      <a:pt x="10" y="0"/>
                    </a:moveTo>
                    <a:lnTo>
                      <a:pt x="10" y="2"/>
                    </a:lnTo>
                    <a:lnTo>
                      <a:pt x="1" y="4"/>
                    </a:lnTo>
                    <a:lnTo>
                      <a:pt x="0" y="2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B3B3B3"/>
              </a:solidFill>
              <a:ln w="0">
                <a:solidFill>
                  <a:srgbClr val="B3B3B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3" name="Freeform 87">
                <a:extLst>
                  <a:ext uri="{FF2B5EF4-FFF2-40B4-BE49-F238E27FC236}">
                    <a16:creationId xmlns:a16="http://schemas.microsoft.com/office/drawing/2014/main" id="{0CBFDACE-CABC-4E9B-8B71-C30E8F7C37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75904" y="4315460"/>
                <a:ext cx="24307" cy="8839"/>
              </a:xfrm>
              <a:custGeom>
                <a:avLst/>
                <a:gdLst>
                  <a:gd name="T0" fmla="*/ 11 w 11"/>
                  <a:gd name="T1" fmla="*/ 0 h 4"/>
                  <a:gd name="T2" fmla="*/ 11 w 11"/>
                  <a:gd name="T3" fmla="*/ 1 h 4"/>
                  <a:gd name="T4" fmla="*/ 1 w 11"/>
                  <a:gd name="T5" fmla="*/ 4 h 4"/>
                  <a:gd name="T6" fmla="*/ 0 w 11"/>
                  <a:gd name="T7" fmla="*/ 1 h 4"/>
                  <a:gd name="T8" fmla="*/ 11 w 11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4">
                    <a:moveTo>
                      <a:pt x="11" y="0"/>
                    </a:moveTo>
                    <a:lnTo>
                      <a:pt x="11" y="1"/>
                    </a:lnTo>
                    <a:lnTo>
                      <a:pt x="1" y="4"/>
                    </a:lnTo>
                    <a:lnTo>
                      <a:pt x="0" y="1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B3B3B3"/>
              </a:solidFill>
              <a:ln w="0">
                <a:solidFill>
                  <a:srgbClr val="B3B3B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4" name="Freeform 88">
                <a:extLst>
                  <a:ext uri="{FF2B5EF4-FFF2-40B4-BE49-F238E27FC236}">
                    <a16:creationId xmlns:a16="http://schemas.microsoft.com/office/drawing/2014/main" id="{BA95EB3C-3EF6-421A-93AE-F94CEADEBB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78112" y="4330927"/>
                <a:ext cx="24307" cy="6630"/>
              </a:xfrm>
              <a:custGeom>
                <a:avLst/>
                <a:gdLst>
                  <a:gd name="T0" fmla="*/ 11 w 11"/>
                  <a:gd name="T1" fmla="*/ 0 h 3"/>
                  <a:gd name="T2" fmla="*/ 11 w 11"/>
                  <a:gd name="T3" fmla="*/ 1 h 3"/>
                  <a:gd name="T4" fmla="*/ 2 w 11"/>
                  <a:gd name="T5" fmla="*/ 3 h 3"/>
                  <a:gd name="T6" fmla="*/ 0 w 11"/>
                  <a:gd name="T7" fmla="*/ 1 h 3"/>
                  <a:gd name="T8" fmla="*/ 11 w 11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3">
                    <a:moveTo>
                      <a:pt x="11" y="0"/>
                    </a:moveTo>
                    <a:lnTo>
                      <a:pt x="11" y="1"/>
                    </a:lnTo>
                    <a:lnTo>
                      <a:pt x="2" y="3"/>
                    </a:lnTo>
                    <a:lnTo>
                      <a:pt x="0" y="1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B3B3B3"/>
              </a:solidFill>
              <a:ln w="0">
                <a:solidFill>
                  <a:srgbClr val="B3B3B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5" name="Freeform 89">
                <a:extLst>
                  <a:ext uri="{FF2B5EF4-FFF2-40B4-BE49-F238E27FC236}">
                    <a16:creationId xmlns:a16="http://schemas.microsoft.com/office/drawing/2014/main" id="{577BB82B-7A98-45F1-93F8-487DFD6FD6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82532" y="4344185"/>
                <a:ext cx="22097" cy="6630"/>
              </a:xfrm>
              <a:custGeom>
                <a:avLst/>
                <a:gdLst>
                  <a:gd name="T0" fmla="*/ 10 w 10"/>
                  <a:gd name="T1" fmla="*/ 0 h 3"/>
                  <a:gd name="T2" fmla="*/ 10 w 10"/>
                  <a:gd name="T3" fmla="*/ 1 h 3"/>
                  <a:gd name="T4" fmla="*/ 1 w 10"/>
                  <a:gd name="T5" fmla="*/ 3 h 3"/>
                  <a:gd name="T6" fmla="*/ 0 w 10"/>
                  <a:gd name="T7" fmla="*/ 1 h 3"/>
                  <a:gd name="T8" fmla="*/ 10 w 10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3">
                    <a:moveTo>
                      <a:pt x="10" y="0"/>
                    </a:moveTo>
                    <a:lnTo>
                      <a:pt x="10" y="1"/>
                    </a:lnTo>
                    <a:lnTo>
                      <a:pt x="1" y="3"/>
                    </a:lnTo>
                    <a:lnTo>
                      <a:pt x="0" y="1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B3B3B3"/>
              </a:solidFill>
              <a:ln w="0">
                <a:solidFill>
                  <a:srgbClr val="B3B3B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6" name="Freeform 90">
                <a:extLst>
                  <a:ext uri="{FF2B5EF4-FFF2-40B4-BE49-F238E27FC236}">
                    <a16:creationId xmlns:a16="http://schemas.microsoft.com/office/drawing/2014/main" id="{315CA7E3-00B0-44FF-9D03-55688E01EB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84742" y="4355234"/>
                <a:ext cx="22097" cy="8839"/>
              </a:xfrm>
              <a:custGeom>
                <a:avLst/>
                <a:gdLst>
                  <a:gd name="T0" fmla="*/ 10 w 10"/>
                  <a:gd name="T1" fmla="*/ 0 h 4"/>
                  <a:gd name="T2" fmla="*/ 10 w 10"/>
                  <a:gd name="T3" fmla="*/ 3 h 4"/>
                  <a:gd name="T4" fmla="*/ 1 w 10"/>
                  <a:gd name="T5" fmla="*/ 4 h 4"/>
                  <a:gd name="T6" fmla="*/ 0 w 10"/>
                  <a:gd name="T7" fmla="*/ 3 h 4"/>
                  <a:gd name="T8" fmla="*/ 10 w 10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4">
                    <a:moveTo>
                      <a:pt x="10" y="0"/>
                    </a:moveTo>
                    <a:lnTo>
                      <a:pt x="10" y="3"/>
                    </a:lnTo>
                    <a:lnTo>
                      <a:pt x="1" y="4"/>
                    </a:lnTo>
                    <a:lnTo>
                      <a:pt x="0" y="3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B3B3B3"/>
              </a:solidFill>
              <a:ln w="0">
                <a:solidFill>
                  <a:srgbClr val="B3B3B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7" name="Freeform 91">
                <a:extLst>
                  <a:ext uri="{FF2B5EF4-FFF2-40B4-BE49-F238E27FC236}">
                    <a16:creationId xmlns:a16="http://schemas.microsoft.com/office/drawing/2014/main" id="{8F57DA2B-5546-4E4B-9202-277688F7EC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86951" y="4370700"/>
                <a:ext cx="24307" cy="8839"/>
              </a:xfrm>
              <a:custGeom>
                <a:avLst/>
                <a:gdLst>
                  <a:gd name="T0" fmla="*/ 11 w 11"/>
                  <a:gd name="T1" fmla="*/ 0 h 4"/>
                  <a:gd name="T2" fmla="*/ 11 w 11"/>
                  <a:gd name="T3" fmla="*/ 2 h 4"/>
                  <a:gd name="T4" fmla="*/ 2 w 11"/>
                  <a:gd name="T5" fmla="*/ 4 h 4"/>
                  <a:gd name="T6" fmla="*/ 0 w 11"/>
                  <a:gd name="T7" fmla="*/ 2 h 4"/>
                  <a:gd name="T8" fmla="*/ 11 w 11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4">
                    <a:moveTo>
                      <a:pt x="11" y="0"/>
                    </a:moveTo>
                    <a:lnTo>
                      <a:pt x="11" y="2"/>
                    </a:lnTo>
                    <a:lnTo>
                      <a:pt x="2" y="4"/>
                    </a:lnTo>
                    <a:lnTo>
                      <a:pt x="0" y="2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B3B3B3"/>
              </a:solidFill>
              <a:ln w="0">
                <a:solidFill>
                  <a:srgbClr val="B3B3B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8" name="Freeform 92">
                <a:extLst>
                  <a:ext uri="{FF2B5EF4-FFF2-40B4-BE49-F238E27FC236}">
                    <a16:creationId xmlns:a16="http://schemas.microsoft.com/office/drawing/2014/main" id="{EA5F4F5D-3BB9-4540-8067-A533E5C743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1370" y="4383958"/>
                <a:ext cx="22097" cy="8839"/>
              </a:xfrm>
              <a:custGeom>
                <a:avLst/>
                <a:gdLst>
                  <a:gd name="T0" fmla="*/ 10 w 10"/>
                  <a:gd name="T1" fmla="*/ 0 h 4"/>
                  <a:gd name="T2" fmla="*/ 10 w 10"/>
                  <a:gd name="T3" fmla="*/ 3 h 4"/>
                  <a:gd name="T4" fmla="*/ 1 w 10"/>
                  <a:gd name="T5" fmla="*/ 4 h 4"/>
                  <a:gd name="T6" fmla="*/ 0 w 10"/>
                  <a:gd name="T7" fmla="*/ 3 h 4"/>
                  <a:gd name="T8" fmla="*/ 10 w 10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4">
                    <a:moveTo>
                      <a:pt x="10" y="0"/>
                    </a:moveTo>
                    <a:lnTo>
                      <a:pt x="10" y="3"/>
                    </a:lnTo>
                    <a:lnTo>
                      <a:pt x="1" y="4"/>
                    </a:lnTo>
                    <a:lnTo>
                      <a:pt x="0" y="3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B3B3B3"/>
              </a:solidFill>
              <a:ln w="0">
                <a:solidFill>
                  <a:srgbClr val="B3B3B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9" name="Freeform 93">
                <a:extLst>
                  <a:ext uri="{FF2B5EF4-FFF2-40B4-BE49-F238E27FC236}">
                    <a16:creationId xmlns:a16="http://schemas.microsoft.com/office/drawing/2014/main" id="{968C904D-C014-4262-B13E-10607602EB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3581" y="4399427"/>
                <a:ext cx="22097" cy="8839"/>
              </a:xfrm>
              <a:custGeom>
                <a:avLst/>
                <a:gdLst>
                  <a:gd name="T0" fmla="*/ 10 w 10"/>
                  <a:gd name="T1" fmla="*/ 0 h 4"/>
                  <a:gd name="T2" fmla="*/ 10 w 10"/>
                  <a:gd name="T3" fmla="*/ 3 h 4"/>
                  <a:gd name="T4" fmla="*/ 1 w 10"/>
                  <a:gd name="T5" fmla="*/ 4 h 4"/>
                  <a:gd name="T6" fmla="*/ 0 w 10"/>
                  <a:gd name="T7" fmla="*/ 3 h 4"/>
                  <a:gd name="T8" fmla="*/ 10 w 10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4">
                    <a:moveTo>
                      <a:pt x="10" y="0"/>
                    </a:moveTo>
                    <a:lnTo>
                      <a:pt x="10" y="3"/>
                    </a:lnTo>
                    <a:lnTo>
                      <a:pt x="1" y="4"/>
                    </a:lnTo>
                    <a:lnTo>
                      <a:pt x="0" y="3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B3B3B3"/>
              </a:solidFill>
              <a:ln w="0">
                <a:solidFill>
                  <a:srgbClr val="B3B3B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0" name="Freeform 94">
                <a:extLst>
                  <a:ext uri="{FF2B5EF4-FFF2-40B4-BE49-F238E27FC236}">
                    <a16:creationId xmlns:a16="http://schemas.microsoft.com/office/drawing/2014/main" id="{BD6C28E9-2C64-4AA4-B305-A0AE2C0B7A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5790" y="4412685"/>
                <a:ext cx="24307" cy="8839"/>
              </a:xfrm>
              <a:custGeom>
                <a:avLst/>
                <a:gdLst>
                  <a:gd name="T0" fmla="*/ 11 w 11"/>
                  <a:gd name="T1" fmla="*/ 0 h 4"/>
                  <a:gd name="T2" fmla="*/ 11 w 11"/>
                  <a:gd name="T3" fmla="*/ 3 h 4"/>
                  <a:gd name="T4" fmla="*/ 2 w 11"/>
                  <a:gd name="T5" fmla="*/ 4 h 4"/>
                  <a:gd name="T6" fmla="*/ 0 w 11"/>
                  <a:gd name="T7" fmla="*/ 3 h 4"/>
                  <a:gd name="T8" fmla="*/ 11 w 11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4">
                    <a:moveTo>
                      <a:pt x="11" y="0"/>
                    </a:moveTo>
                    <a:lnTo>
                      <a:pt x="11" y="3"/>
                    </a:lnTo>
                    <a:lnTo>
                      <a:pt x="2" y="4"/>
                    </a:lnTo>
                    <a:lnTo>
                      <a:pt x="0" y="3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B3B3B3"/>
              </a:solidFill>
              <a:ln w="0">
                <a:solidFill>
                  <a:srgbClr val="B3B3B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1" name="Freeform 95">
                <a:extLst>
                  <a:ext uri="{FF2B5EF4-FFF2-40B4-BE49-F238E27FC236}">
                    <a16:creationId xmlns:a16="http://schemas.microsoft.com/office/drawing/2014/main" id="{7CB5F2E8-F50C-4643-96CC-8ADA6A42E8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00209" y="4428152"/>
                <a:ext cx="22097" cy="8839"/>
              </a:xfrm>
              <a:custGeom>
                <a:avLst/>
                <a:gdLst>
                  <a:gd name="T0" fmla="*/ 10 w 10"/>
                  <a:gd name="T1" fmla="*/ 0 h 4"/>
                  <a:gd name="T2" fmla="*/ 10 w 10"/>
                  <a:gd name="T3" fmla="*/ 3 h 4"/>
                  <a:gd name="T4" fmla="*/ 1 w 10"/>
                  <a:gd name="T5" fmla="*/ 4 h 4"/>
                  <a:gd name="T6" fmla="*/ 0 w 10"/>
                  <a:gd name="T7" fmla="*/ 3 h 4"/>
                  <a:gd name="T8" fmla="*/ 10 w 10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4">
                    <a:moveTo>
                      <a:pt x="10" y="0"/>
                    </a:moveTo>
                    <a:lnTo>
                      <a:pt x="10" y="3"/>
                    </a:lnTo>
                    <a:lnTo>
                      <a:pt x="1" y="4"/>
                    </a:lnTo>
                    <a:lnTo>
                      <a:pt x="0" y="3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B3B3B3"/>
              </a:solidFill>
              <a:ln w="0">
                <a:solidFill>
                  <a:srgbClr val="B3B3B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2" name="Freeform 96">
                <a:extLst>
                  <a:ext uri="{FF2B5EF4-FFF2-40B4-BE49-F238E27FC236}">
                    <a16:creationId xmlns:a16="http://schemas.microsoft.com/office/drawing/2014/main" id="{290BBF35-5985-416D-A8BA-A011C2EDC1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02419" y="4443620"/>
                <a:ext cx="22097" cy="8839"/>
              </a:xfrm>
              <a:custGeom>
                <a:avLst/>
                <a:gdLst>
                  <a:gd name="T0" fmla="*/ 10 w 10"/>
                  <a:gd name="T1" fmla="*/ 0 h 4"/>
                  <a:gd name="T2" fmla="*/ 10 w 10"/>
                  <a:gd name="T3" fmla="*/ 1 h 4"/>
                  <a:gd name="T4" fmla="*/ 1 w 10"/>
                  <a:gd name="T5" fmla="*/ 4 h 4"/>
                  <a:gd name="T6" fmla="*/ 0 w 10"/>
                  <a:gd name="T7" fmla="*/ 2 h 4"/>
                  <a:gd name="T8" fmla="*/ 10 w 10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4">
                    <a:moveTo>
                      <a:pt x="10" y="0"/>
                    </a:moveTo>
                    <a:lnTo>
                      <a:pt x="10" y="1"/>
                    </a:lnTo>
                    <a:lnTo>
                      <a:pt x="1" y="4"/>
                    </a:lnTo>
                    <a:lnTo>
                      <a:pt x="0" y="2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B3B3B3"/>
              </a:solidFill>
              <a:ln w="0">
                <a:solidFill>
                  <a:srgbClr val="B3B3B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3" name="Freeform 97">
                <a:extLst>
                  <a:ext uri="{FF2B5EF4-FFF2-40B4-BE49-F238E27FC236}">
                    <a16:creationId xmlns:a16="http://schemas.microsoft.com/office/drawing/2014/main" id="{9D5A2FAC-25DC-4D33-9E54-BB2AA504E2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04628" y="4456878"/>
                <a:ext cx="24307" cy="8839"/>
              </a:xfrm>
              <a:custGeom>
                <a:avLst/>
                <a:gdLst>
                  <a:gd name="T0" fmla="*/ 11 w 11"/>
                  <a:gd name="T1" fmla="*/ 0 h 4"/>
                  <a:gd name="T2" fmla="*/ 11 w 11"/>
                  <a:gd name="T3" fmla="*/ 1 h 4"/>
                  <a:gd name="T4" fmla="*/ 1 w 11"/>
                  <a:gd name="T5" fmla="*/ 4 h 4"/>
                  <a:gd name="T6" fmla="*/ 0 w 11"/>
                  <a:gd name="T7" fmla="*/ 3 h 4"/>
                  <a:gd name="T8" fmla="*/ 11 w 11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4">
                    <a:moveTo>
                      <a:pt x="11" y="0"/>
                    </a:moveTo>
                    <a:lnTo>
                      <a:pt x="11" y="1"/>
                    </a:lnTo>
                    <a:lnTo>
                      <a:pt x="1" y="4"/>
                    </a:lnTo>
                    <a:lnTo>
                      <a:pt x="0" y="3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B3B3B3"/>
              </a:solidFill>
              <a:ln w="0">
                <a:solidFill>
                  <a:srgbClr val="B3B3B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4" name="Freeform 98">
                <a:extLst>
                  <a:ext uri="{FF2B5EF4-FFF2-40B4-BE49-F238E27FC236}">
                    <a16:creationId xmlns:a16="http://schemas.microsoft.com/office/drawing/2014/main" id="{EFAC0AE2-010D-4663-A5EA-9E38CD45AF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06839" y="4472345"/>
                <a:ext cx="24307" cy="8839"/>
              </a:xfrm>
              <a:custGeom>
                <a:avLst/>
                <a:gdLst>
                  <a:gd name="T0" fmla="*/ 11 w 11"/>
                  <a:gd name="T1" fmla="*/ 0 h 4"/>
                  <a:gd name="T2" fmla="*/ 11 w 11"/>
                  <a:gd name="T3" fmla="*/ 1 h 4"/>
                  <a:gd name="T4" fmla="*/ 2 w 11"/>
                  <a:gd name="T5" fmla="*/ 4 h 4"/>
                  <a:gd name="T6" fmla="*/ 0 w 11"/>
                  <a:gd name="T7" fmla="*/ 2 h 4"/>
                  <a:gd name="T8" fmla="*/ 11 w 11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4">
                    <a:moveTo>
                      <a:pt x="11" y="0"/>
                    </a:moveTo>
                    <a:lnTo>
                      <a:pt x="11" y="1"/>
                    </a:lnTo>
                    <a:lnTo>
                      <a:pt x="2" y="4"/>
                    </a:lnTo>
                    <a:lnTo>
                      <a:pt x="0" y="2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B3B3B3"/>
              </a:solidFill>
              <a:ln w="0">
                <a:solidFill>
                  <a:srgbClr val="B3B3B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5" name="Freeform 99">
                <a:extLst>
                  <a:ext uri="{FF2B5EF4-FFF2-40B4-BE49-F238E27FC236}">
                    <a16:creationId xmlns:a16="http://schemas.microsoft.com/office/drawing/2014/main" id="{97A4CF8A-3FE2-4A14-B760-362F448652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11258" y="4485603"/>
                <a:ext cx="22097" cy="8839"/>
              </a:xfrm>
              <a:custGeom>
                <a:avLst/>
                <a:gdLst>
                  <a:gd name="T0" fmla="*/ 10 w 10"/>
                  <a:gd name="T1" fmla="*/ 0 h 4"/>
                  <a:gd name="T2" fmla="*/ 10 w 10"/>
                  <a:gd name="T3" fmla="*/ 2 h 4"/>
                  <a:gd name="T4" fmla="*/ 1 w 10"/>
                  <a:gd name="T5" fmla="*/ 4 h 4"/>
                  <a:gd name="T6" fmla="*/ 0 w 10"/>
                  <a:gd name="T7" fmla="*/ 2 h 4"/>
                  <a:gd name="T8" fmla="*/ 10 w 10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4">
                    <a:moveTo>
                      <a:pt x="10" y="0"/>
                    </a:moveTo>
                    <a:lnTo>
                      <a:pt x="10" y="2"/>
                    </a:lnTo>
                    <a:lnTo>
                      <a:pt x="1" y="4"/>
                    </a:lnTo>
                    <a:lnTo>
                      <a:pt x="0" y="2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B3B3B3"/>
              </a:solidFill>
              <a:ln w="0">
                <a:solidFill>
                  <a:srgbClr val="B3B3B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6" name="Freeform 100">
                <a:extLst>
                  <a:ext uri="{FF2B5EF4-FFF2-40B4-BE49-F238E27FC236}">
                    <a16:creationId xmlns:a16="http://schemas.microsoft.com/office/drawing/2014/main" id="{DE8A9533-7ED7-4288-8E2E-EF475A9261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13467" y="4501071"/>
                <a:ext cx="24307" cy="8839"/>
              </a:xfrm>
              <a:custGeom>
                <a:avLst/>
                <a:gdLst>
                  <a:gd name="T0" fmla="*/ 11 w 11"/>
                  <a:gd name="T1" fmla="*/ 0 h 4"/>
                  <a:gd name="T2" fmla="*/ 11 w 11"/>
                  <a:gd name="T3" fmla="*/ 1 h 4"/>
                  <a:gd name="T4" fmla="*/ 1 w 11"/>
                  <a:gd name="T5" fmla="*/ 4 h 4"/>
                  <a:gd name="T6" fmla="*/ 0 w 11"/>
                  <a:gd name="T7" fmla="*/ 1 h 4"/>
                  <a:gd name="T8" fmla="*/ 11 w 11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4">
                    <a:moveTo>
                      <a:pt x="11" y="0"/>
                    </a:moveTo>
                    <a:lnTo>
                      <a:pt x="11" y="1"/>
                    </a:lnTo>
                    <a:lnTo>
                      <a:pt x="1" y="4"/>
                    </a:lnTo>
                    <a:lnTo>
                      <a:pt x="0" y="1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B3B3B3"/>
              </a:solidFill>
              <a:ln w="0">
                <a:solidFill>
                  <a:srgbClr val="B3B3B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7" name="Freeform 101">
                <a:extLst>
                  <a:ext uri="{FF2B5EF4-FFF2-40B4-BE49-F238E27FC236}">
                    <a16:creationId xmlns:a16="http://schemas.microsoft.com/office/drawing/2014/main" id="{F35D8243-C8A9-4D3F-8595-B6EB3AFCF1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15677" y="4514329"/>
                <a:ext cx="24307" cy="8839"/>
              </a:xfrm>
              <a:custGeom>
                <a:avLst/>
                <a:gdLst>
                  <a:gd name="T0" fmla="*/ 11 w 11"/>
                  <a:gd name="T1" fmla="*/ 0 h 4"/>
                  <a:gd name="T2" fmla="*/ 11 w 11"/>
                  <a:gd name="T3" fmla="*/ 2 h 4"/>
                  <a:gd name="T4" fmla="*/ 0 w 11"/>
                  <a:gd name="T5" fmla="*/ 4 h 4"/>
                  <a:gd name="T6" fmla="*/ 0 w 11"/>
                  <a:gd name="T7" fmla="*/ 2 h 4"/>
                  <a:gd name="T8" fmla="*/ 11 w 11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4">
                    <a:moveTo>
                      <a:pt x="11" y="0"/>
                    </a:moveTo>
                    <a:lnTo>
                      <a:pt x="11" y="2"/>
                    </a:lnTo>
                    <a:lnTo>
                      <a:pt x="0" y="4"/>
                    </a:lnTo>
                    <a:lnTo>
                      <a:pt x="0" y="2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B3B3B3"/>
              </a:solidFill>
              <a:ln w="0">
                <a:solidFill>
                  <a:srgbClr val="B3B3B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8" name="Freeform 102">
                <a:extLst>
                  <a:ext uri="{FF2B5EF4-FFF2-40B4-BE49-F238E27FC236}">
                    <a16:creationId xmlns:a16="http://schemas.microsoft.com/office/drawing/2014/main" id="{562E4E7E-2E2E-4A72-B89D-7192DC4510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20097" y="4529796"/>
                <a:ext cx="22097" cy="8839"/>
              </a:xfrm>
              <a:custGeom>
                <a:avLst/>
                <a:gdLst>
                  <a:gd name="T0" fmla="*/ 10 w 10"/>
                  <a:gd name="T1" fmla="*/ 0 h 4"/>
                  <a:gd name="T2" fmla="*/ 10 w 10"/>
                  <a:gd name="T3" fmla="*/ 1 h 4"/>
                  <a:gd name="T4" fmla="*/ 0 w 10"/>
                  <a:gd name="T5" fmla="*/ 4 h 4"/>
                  <a:gd name="T6" fmla="*/ 0 w 10"/>
                  <a:gd name="T7" fmla="*/ 1 h 4"/>
                  <a:gd name="T8" fmla="*/ 10 w 10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4">
                    <a:moveTo>
                      <a:pt x="10" y="0"/>
                    </a:moveTo>
                    <a:lnTo>
                      <a:pt x="10" y="1"/>
                    </a:lnTo>
                    <a:lnTo>
                      <a:pt x="0" y="4"/>
                    </a:lnTo>
                    <a:lnTo>
                      <a:pt x="0" y="1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B3B3B3"/>
              </a:solidFill>
              <a:ln w="0">
                <a:solidFill>
                  <a:srgbClr val="B3B3B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9" name="Freeform 103">
                <a:extLst>
                  <a:ext uri="{FF2B5EF4-FFF2-40B4-BE49-F238E27FC236}">
                    <a16:creationId xmlns:a16="http://schemas.microsoft.com/office/drawing/2014/main" id="{7186EFBA-AD88-4CE4-8857-CB3121FDC8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22306" y="4543054"/>
                <a:ext cx="22097" cy="8839"/>
              </a:xfrm>
              <a:custGeom>
                <a:avLst/>
                <a:gdLst>
                  <a:gd name="T0" fmla="*/ 10 w 10"/>
                  <a:gd name="T1" fmla="*/ 0 h 4"/>
                  <a:gd name="T2" fmla="*/ 10 w 10"/>
                  <a:gd name="T3" fmla="*/ 2 h 4"/>
                  <a:gd name="T4" fmla="*/ 0 w 10"/>
                  <a:gd name="T5" fmla="*/ 4 h 4"/>
                  <a:gd name="T6" fmla="*/ 0 w 10"/>
                  <a:gd name="T7" fmla="*/ 2 h 4"/>
                  <a:gd name="T8" fmla="*/ 10 w 10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4">
                    <a:moveTo>
                      <a:pt x="10" y="0"/>
                    </a:moveTo>
                    <a:lnTo>
                      <a:pt x="10" y="2"/>
                    </a:lnTo>
                    <a:lnTo>
                      <a:pt x="0" y="4"/>
                    </a:lnTo>
                    <a:lnTo>
                      <a:pt x="0" y="2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B3B3B3"/>
              </a:solidFill>
              <a:ln w="0">
                <a:solidFill>
                  <a:srgbClr val="B3B3B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0" name="Freeform 104">
                <a:extLst>
                  <a:ext uri="{FF2B5EF4-FFF2-40B4-BE49-F238E27FC236}">
                    <a16:creationId xmlns:a16="http://schemas.microsoft.com/office/drawing/2014/main" id="{2B2D55B4-CF32-455A-95E5-47EB7ED7E4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24516" y="4558523"/>
                <a:ext cx="24307" cy="8839"/>
              </a:xfrm>
              <a:custGeom>
                <a:avLst/>
                <a:gdLst>
                  <a:gd name="T0" fmla="*/ 11 w 11"/>
                  <a:gd name="T1" fmla="*/ 0 h 4"/>
                  <a:gd name="T2" fmla="*/ 11 w 11"/>
                  <a:gd name="T3" fmla="*/ 1 h 4"/>
                  <a:gd name="T4" fmla="*/ 0 w 11"/>
                  <a:gd name="T5" fmla="*/ 4 h 4"/>
                  <a:gd name="T6" fmla="*/ 0 w 11"/>
                  <a:gd name="T7" fmla="*/ 1 h 4"/>
                  <a:gd name="T8" fmla="*/ 11 w 11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4">
                    <a:moveTo>
                      <a:pt x="11" y="0"/>
                    </a:moveTo>
                    <a:lnTo>
                      <a:pt x="11" y="1"/>
                    </a:lnTo>
                    <a:lnTo>
                      <a:pt x="0" y="4"/>
                    </a:lnTo>
                    <a:lnTo>
                      <a:pt x="0" y="1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B3B3B3"/>
              </a:solidFill>
              <a:ln w="0">
                <a:solidFill>
                  <a:srgbClr val="B3B3B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1" name="Rectangle 105">
                <a:extLst>
                  <a:ext uri="{FF2B5EF4-FFF2-40B4-BE49-F238E27FC236}">
                    <a16:creationId xmlns:a16="http://schemas.microsoft.com/office/drawing/2014/main" id="{475FD0F1-EC19-4B00-BDDB-36494B0767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90806" y="4344185"/>
                <a:ext cx="17677" cy="17677"/>
              </a:xfrm>
              <a:prstGeom prst="rect">
                <a:avLst/>
              </a:prstGeom>
              <a:solidFill>
                <a:srgbClr val="666666"/>
              </a:solidFill>
              <a:ln w="0">
                <a:solidFill>
                  <a:srgbClr val="666666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2" name="Freeform 106">
                <a:extLst>
                  <a:ext uri="{FF2B5EF4-FFF2-40B4-BE49-F238E27FC236}">
                    <a16:creationId xmlns:a16="http://schemas.microsoft.com/office/drawing/2014/main" id="{3B6FF552-B6D0-44CF-AA22-16A70F0CCE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17322" y="4417104"/>
                <a:ext cx="64081" cy="64081"/>
              </a:xfrm>
              <a:custGeom>
                <a:avLst/>
                <a:gdLst>
                  <a:gd name="T0" fmla="*/ 15 w 29"/>
                  <a:gd name="T1" fmla="*/ 0 h 29"/>
                  <a:gd name="T2" fmla="*/ 19 w 29"/>
                  <a:gd name="T3" fmla="*/ 1 h 29"/>
                  <a:gd name="T4" fmla="*/ 22 w 29"/>
                  <a:gd name="T5" fmla="*/ 4 h 29"/>
                  <a:gd name="T6" fmla="*/ 26 w 29"/>
                  <a:gd name="T7" fmla="*/ 6 h 29"/>
                  <a:gd name="T8" fmla="*/ 28 w 29"/>
                  <a:gd name="T9" fmla="*/ 10 h 29"/>
                  <a:gd name="T10" fmla="*/ 29 w 29"/>
                  <a:gd name="T11" fmla="*/ 14 h 29"/>
                  <a:gd name="T12" fmla="*/ 28 w 29"/>
                  <a:gd name="T13" fmla="*/ 18 h 29"/>
                  <a:gd name="T14" fmla="*/ 26 w 29"/>
                  <a:gd name="T15" fmla="*/ 22 h 29"/>
                  <a:gd name="T16" fmla="*/ 22 w 29"/>
                  <a:gd name="T17" fmla="*/ 26 h 29"/>
                  <a:gd name="T18" fmla="*/ 19 w 29"/>
                  <a:gd name="T19" fmla="*/ 27 h 29"/>
                  <a:gd name="T20" fmla="*/ 15 w 29"/>
                  <a:gd name="T21" fmla="*/ 29 h 29"/>
                  <a:gd name="T22" fmla="*/ 11 w 29"/>
                  <a:gd name="T23" fmla="*/ 27 h 29"/>
                  <a:gd name="T24" fmla="*/ 7 w 29"/>
                  <a:gd name="T25" fmla="*/ 26 h 29"/>
                  <a:gd name="T26" fmla="*/ 3 w 29"/>
                  <a:gd name="T27" fmla="*/ 22 h 29"/>
                  <a:gd name="T28" fmla="*/ 2 w 29"/>
                  <a:gd name="T29" fmla="*/ 18 h 29"/>
                  <a:gd name="T30" fmla="*/ 0 w 29"/>
                  <a:gd name="T31" fmla="*/ 14 h 29"/>
                  <a:gd name="T32" fmla="*/ 2 w 29"/>
                  <a:gd name="T33" fmla="*/ 10 h 29"/>
                  <a:gd name="T34" fmla="*/ 3 w 29"/>
                  <a:gd name="T35" fmla="*/ 6 h 29"/>
                  <a:gd name="T36" fmla="*/ 7 w 29"/>
                  <a:gd name="T37" fmla="*/ 4 h 29"/>
                  <a:gd name="T38" fmla="*/ 11 w 29"/>
                  <a:gd name="T39" fmla="*/ 1 h 29"/>
                  <a:gd name="T40" fmla="*/ 15 w 29"/>
                  <a:gd name="T41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9" h="29">
                    <a:moveTo>
                      <a:pt x="15" y="0"/>
                    </a:moveTo>
                    <a:lnTo>
                      <a:pt x="19" y="1"/>
                    </a:lnTo>
                    <a:lnTo>
                      <a:pt x="22" y="4"/>
                    </a:lnTo>
                    <a:lnTo>
                      <a:pt x="26" y="6"/>
                    </a:lnTo>
                    <a:lnTo>
                      <a:pt x="28" y="10"/>
                    </a:lnTo>
                    <a:lnTo>
                      <a:pt x="29" y="14"/>
                    </a:lnTo>
                    <a:lnTo>
                      <a:pt x="28" y="18"/>
                    </a:lnTo>
                    <a:lnTo>
                      <a:pt x="26" y="22"/>
                    </a:lnTo>
                    <a:lnTo>
                      <a:pt x="22" y="26"/>
                    </a:lnTo>
                    <a:lnTo>
                      <a:pt x="19" y="27"/>
                    </a:lnTo>
                    <a:lnTo>
                      <a:pt x="15" y="29"/>
                    </a:lnTo>
                    <a:lnTo>
                      <a:pt x="11" y="27"/>
                    </a:lnTo>
                    <a:lnTo>
                      <a:pt x="7" y="26"/>
                    </a:lnTo>
                    <a:lnTo>
                      <a:pt x="3" y="22"/>
                    </a:lnTo>
                    <a:lnTo>
                      <a:pt x="2" y="18"/>
                    </a:lnTo>
                    <a:lnTo>
                      <a:pt x="0" y="14"/>
                    </a:lnTo>
                    <a:lnTo>
                      <a:pt x="2" y="10"/>
                    </a:lnTo>
                    <a:lnTo>
                      <a:pt x="3" y="6"/>
                    </a:lnTo>
                    <a:lnTo>
                      <a:pt x="7" y="4"/>
                    </a:lnTo>
                    <a:lnTo>
                      <a:pt x="11" y="1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rgbClr val="999999"/>
              </a:solidFill>
              <a:ln w="0">
                <a:solidFill>
                  <a:srgbClr val="999999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3" name="Rectangle 107">
                <a:extLst>
                  <a:ext uri="{FF2B5EF4-FFF2-40B4-BE49-F238E27FC236}">
                    <a16:creationId xmlns:a16="http://schemas.microsoft.com/office/drawing/2014/main" id="{39CDA841-67F2-431B-A610-79CFF3E4CE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17322" y="4448039"/>
                <a:ext cx="64081" cy="167934"/>
              </a:xfrm>
              <a:prstGeom prst="rect">
                <a:avLst/>
              </a:prstGeom>
              <a:solidFill>
                <a:srgbClr val="A7D386"/>
              </a:solidFill>
              <a:ln w="0">
                <a:solidFill>
                  <a:srgbClr val="A7D386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4" name="Rectangle 108">
                <a:extLst>
                  <a:ext uri="{FF2B5EF4-FFF2-40B4-BE49-F238E27FC236}">
                    <a16:creationId xmlns:a16="http://schemas.microsoft.com/office/drawing/2014/main" id="{3ED1A612-D0CF-4F77-979D-C34E633D45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22872" y="4596086"/>
                <a:ext cx="260740" cy="335869"/>
              </a:xfrm>
              <a:prstGeom prst="rect">
                <a:avLst/>
              </a:prstGeom>
              <a:solidFill>
                <a:srgbClr val="C9C9C8"/>
              </a:solidFill>
              <a:ln w="0">
                <a:solidFill>
                  <a:srgbClr val="C9C9C8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5" name="Rectangle 109">
                <a:extLst>
                  <a:ext uri="{FF2B5EF4-FFF2-40B4-BE49-F238E27FC236}">
                    <a16:creationId xmlns:a16="http://schemas.microsoft.com/office/drawing/2014/main" id="{FEF0B5F3-D8A2-4D0F-AECC-8231CF61AB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12903" y="4596086"/>
                <a:ext cx="70709" cy="335869"/>
              </a:xfrm>
              <a:prstGeom prst="rect">
                <a:avLst/>
              </a:prstGeom>
              <a:solidFill>
                <a:srgbClr val="B5B5B4"/>
              </a:solidFill>
              <a:ln w="0">
                <a:solidFill>
                  <a:srgbClr val="B5B5B4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D3E91441-C983-46E9-9FA0-EDE9707AEF8E}"/>
                </a:ext>
              </a:extLst>
            </p:cNvPr>
            <p:cNvGrpSpPr/>
            <p:nvPr/>
          </p:nvGrpSpPr>
          <p:grpSpPr>
            <a:xfrm>
              <a:off x="4264677" y="4490223"/>
              <a:ext cx="1977063" cy="1278129"/>
              <a:chOff x="3862030" y="3659189"/>
              <a:chExt cx="1321379" cy="956785"/>
            </a:xfrm>
          </p:grpSpPr>
          <p:sp>
            <p:nvSpPr>
              <p:cNvPr id="57" name="Freeform 110">
                <a:extLst>
                  <a:ext uri="{FF2B5EF4-FFF2-40B4-BE49-F238E27FC236}">
                    <a16:creationId xmlns:a16="http://schemas.microsoft.com/office/drawing/2014/main" id="{14DCDC50-3E84-4C46-AE39-C2CC0EE19E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62030" y="3659189"/>
                <a:ext cx="1321379" cy="956785"/>
              </a:xfrm>
              <a:custGeom>
                <a:avLst/>
                <a:gdLst>
                  <a:gd name="T0" fmla="*/ 21 w 598"/>
                  <a:gd name="T1" fmla="*/ 0 h 433"/>
                  <a:gd name="T2" fmla="*/ 576 w 598"/>
                  <a:gd name="T3" fmla="*/ 0 h 433"/>
                  <a:gd name="T4" fmla="*/ 587 w 598"/>
                  <a:gd name="T5" fmla="*/ 2 h 433"/>
                  <a:gd name="T6" fmla="*/ 594 w 598"/>
                  <a:gd name="T7" fmla="*/ 10 h 433"/>
                  <a:gd name="T8" fmla="*/ 598 w 598"/>
                  <a:gd name="T9" fmla="*/ 21 h 433"/>
                  <a:gd name="T10" fmla="*/ 598 w 598"/>
                  <a:gd name="T11" fmla="*/ 412 h 433"/>
                  <a:gd name="T12" fmla="*/ 594 w 598"/>
                  <a:gd name="T13" fmla="*/ 423 h 433"/>
                  <a:gd name="T14" fmla="*/ 587 w 598"/>
                  <a:gd name="T15" fmla="*/ 431 h 433"/>
                  <a:gd name="T16" fmla="*/ 576 w 598"/>
                  <a:gd name="T17" fmla="*/ 433 h 433"/>
                  <a:gd name="T18" fmla="*/ 21 w 598"/>
                  <a:gd name="T19" fmla="*/ 433 h 433"/>
                  <a:gd name="T20" fmla="*/ 10 w 598"/>
                  <a:gd name="T21" fmla="*/ 431 h 433"/>
                  <a:gd name="T22" fmla="*/ 3 w 598"/>
                  <a:gd name="T23" fmla="*/ 423 h 433"/>
                  <a:gd name="T24" fmla="*/ 0 w 598"/>
                  <a:gd name="T25" fmla="*/ 412 h 433"/>
                  <a:gd name="T26" fmla="*/ 0 w 598"/>
                  <a:gd name="T27" fmla="*/ 21 h 433"/>
                  <a:gd name="T28" fmla="*/ 3 w 598"/>
                  <a:gd name="T29" fmla="*/ 10 h 433"/>
                  <a:gd name="T30" fmla="*/ 10 w 598"/>
                  <a:gd name="T31" fmla="*/ 2 h 433"/>
                  <a:gd name="T32" fmla="*/ 21 w 598"/>
                  <a:gd name="T33" fmla="*/ 0 h 4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98" h="433">
                    <a:moveTo>
                      <a:pt x="21" y="0"/>
                    </a:moveTo>
                    <a:lnTo>
                      <a:pt x="576" y="0"/>
                    </a:lnTo>
                    <a:lnTo>
                      <a:pt x="587" y="2"/>
                    </a:lnTo>
                    <a:lnTo>
                      <a:pt x="594" y="10"/>
                    </a:lnTo>
                    <a:lnTo>
                      <a:pt x="598" y="21"/>
                    </a:lnTo>
                    <a:lnTo>
                      <a:pt x="598" y="412"/>
                    </a:lnTo>
                    <a:lnTo>
                      <a:pt x="594" y="423"/>
                    </a:lnTo>
                    <a:lnTo>
                      <a:pt x="587" y="431"/>
                    </a:lnTo>
                    <a:lnTo>
                      <a:pt x="576" y="433"/>
                    </a:lnTo>
                    <a:lnTo>
                      <a:pt x="21" y="433"/>
                    </a:lnTo>
                    <a:lnTo>
                      <a:pt x="10" y="431"/>
                    </a:lnTo>
                    <a:lnTo>
                      <a:pt x="3" y="423"/>
                    </a:lnTo>
                    <a:lnTo>
                      <a:pt x="0" y="412"/>
                    </a:lnTo>
                    <a:lnTo>
                      <a:pt x="0" y="21"/>
                    </a:lnTo>
                    <a:lnTo>
                      <a:pt x="3" y="10"/>
                    </a:lnTo>
                    <a:lnTo>
                      <a:pt x="10" y="2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rgbClr val="959595"/>
              </a:solidFill>
              <a:ln w="0">
                <a:solidFill>
                  <a:srgbClr val="959595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8" name="Freeform 112">
                <a:extLst>
                  <a:ext uri="{FF2B5EF4-FFF2-40B4-BE49-F238E27FC236}">
                    <a16:creationId xmlns:a16="http://schemas.microsoft.com/office/drawing/2014/main" id="{51AF1BAC-591B-4FA2-9422-9520FE1AD1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06223" y="3716287"/>
                <a:ext cx="1239622" cy="819649"/>
              </a:xfrm>
              <a:custGeom>
                <a:avLst/>
                <a:gdLst>
                  <a:gd name="T0" fmla="*/ 22 w 561"/>
                  <a:gd name="T1" fmla="*/ 0 h 218"/>
                  <a:gd name="T2" fmla="*/ 539 w 561"/>
                  <a:gd name="T3" fmla="*/ 0 h 218"/>
                  <a:gd name="T4" fmla="*/ 551 w 561"/>
                  <a:gd name="T5" fmla="*/ 4 h 218"/>
                  <a:gd name="T6" fmla="*/ 559 w 561"/>
                  <a:gd name="T7" fmla="*/ 10 h 218"/>
                  <a:gd name="T8" fmla="*/ 561 w 561"/>
                  <a:gd name="T9" fmla="*/ 22 h 218"/>
                  <a:gd name="T10" fmla="*/ 561 w 561"/>
                  <a:gd name="T11" fmla="*/ 196 h 218"/>
                  <a:gd name="T12" fmla="*/ 559 w 561"/>
                  <a:gd name="T13" fmla="*/ 208 h 218"/>
                  <a:gd name="T14" fmla="*/ 551 w 561"/>
                  <a:gd name="T15" fmla="*/ 216 h 218"/>
                  <a:gd name="T16" fmla="*/ 539 w 561"/>
                  <a:gd name="T17" fmla="*/ 218 h 218"/>
                  <a:gd name="T18" fmla="*/ 22 w 561"/>
                  <a:gd name="T19" fmla="*/ 218 h 218"/>
                  <a:gd name="T20" fmla="*/ 10 w 561"/>
                  <a:gd name="T21" fmla="*/ 216 h 218"/>
                  <a:gd name="T22" fmla="*/ 2 w 561"/>
                  <a:gd name="T23" fmla="*/ 208 h 218"/>
                  <a:gd name="T24" fmla="*/ 0 w 561"/>
                  <a:gd name="T25" fmla="*/ 196 h 218"/>
                  <a:gd name="T26" fmla="*/ 0 w 561"/>
                  <a:gd name="T27" fmla="*/ 22 h 218"/>
                  <a:gd name="T28" fmla="*/ 2 w 561"/>
                  <a:gd name="T29" fmla="*/ 10 h 218"/>
                  <a:gd name="T30" fmla="*/ 10 w 561"/>
                  <a:gd name="T31" fmla="*/ 4 h 218"/>
                  <a:gd name="T32" fmla="*/ 22 w 561"/>
                  <a:gd name="T33" fmla="*/ 0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61" h="218">
                    <a:moveTo>
                      <a:pt x="22" y="0"/>
                    </a:moveTo>
                    <a:lnTo>
                      <a:pt x="539" y="0"/>
                    </a:lnTo>
                    <a:lnTo>
                      <a:pt x="551" y="4"/>
                    </a:lnTo>
                    <a:lnTo>
                      <a:pt x="559" y="10"/>
                    </a:lnTo>
                    <a:lnTo>
                      <a:pt x="561" y="22"/>
                    </a:lnTo>
                    <a:lnTo>
                      <a:pt x="561" y="196"/>
                    </a:lnTo>
                    <a:lnTo>
                      <a:pt x="559" y="208"/>
                    </a:lnTo>
                    <a:lnTo>
                      <a:pt x="551" y="216"/>
                    </a:lnTo>
                    <a:lnTo>
                      <a:pt x="539" y="218"/>
                    </a:lnTo>
                    <a:lnTo>
                      <a:pt x="22" y="218"/>
                    </a:lnTo>
                    <a:lnTo>
                      <a:pt x="10" y="216"/>
                    </a:lnTo>
                    <a:lnTo>
                      <a:pt x="2" y="208"/>
                    </a:lnTo>
                    <a:lnTo>
                      <a:pt x="0" y="196"/>
                    </a:lnTo>
                    <a:lnTo>
                      <a:pt x="0" y="22"/>
                    </a:lnTo>
                    <a:lnTo>
                      <a:pt x="2" y="10"/>
                    </a:lnTo>
                    <a:lnTo>
                      <a:pt x="10" y="4"/>
                    </a:lnTo>
                    <a:lnTo>
                      <a:pt x="22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0">
                <a:solidFill>
                  <a:srgbClr val="7C7C7C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sp>
          <p:nvSpPr>
            <p:cNvPr id="59" name="Rectangle 113">
              <a:extLst>
                <a:ext uri="{FF2B5EF4-FFF2-40B4-BE49-F238E27FC236}">
                  <a16:creationId xmlns:a16="http://schemas.microsoft.com/office/drawing/2014/main" id="{C5068927-CAFB-46A7-B580-26D6DC0A32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2275" y="5093110"/>
              <a:ext cx="160305" cy="685303"/>
            </a:xfrm>
            <a:prstGeom prst="rect">
              <a:avLst/>
            </a:prstGeom>
            <a:solidFill>
              <a:srgbClr val="333333"/>
            </a:solidFill>
            <a:ln w="0">
              <a:solidFill>
                <a:srgbClr val="333333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Rectangle 123">
              <a:extLst>
                <a:ext uri="{FF2B5EF4-FFF2-40B4-BE49-F238E27FC236}">
                  <a16:creationId xmlns:a16="http://schemas.microsoft.com/office/drawing/2014/main" id="{4AB6689F-35EE-4EBD-ADDA-2D65299D2D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6148" y="4843483"/>
              <a:ext cx="294561" cy="96183"/>
            </a:xfrm>
            <a:prstGeom prst="rect">
              <a:avLst/>
            </a:prstGeom>
            <a:solidFill>
              <a:srgbClr val="4D4D4D"/>
            </a:solidFill>
            <a:ln w="0">
              <a:solidFill>
                <a:srgbClr val="4D4D4D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Freeform 133">
              <a:extLst>
                <a:ext uri="{FF2B5EF4-FFF2-40B4-BE49-F238E27FC236}">
                  <a16:creationId xmlns:a16="http://schemas.microsoft.com/office/drawing/2014/main" id="{EB26A104-87F6-4876-B1F4-19B860EA7E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152275" y="5149216"/>
              <a:ext cx="160305" cy="376717"/>
            </a:xfrm>
            <a:custGeom>
              <a:avLst/>
              <a:gdLst>
                <a:gd name="T0" fmla="*/ 0 w 80"/>
                <a:gd name="T1" fmla="*/ 0 h 188"/>
                <a:gd name="T2" fmla="*/ 77 w 80"/>
                <a:gd name="T3" fmla="*/ 0 h 188"/>
                <a:gd name="T4" fmla="*/ 77 w 80"/>
                <a:gd name="T5" fmla="*/ 186 h 188"/>
                <a:gd name="T6" fmla="*/ 80 w 80"/>
                <a:gd name="T7" fmla="*/ 186 h 188"/>
                <a:gd name="T8" fmla="*/ 80 w 80"/>
                <a:gd name="T9" fmla="*/ 188 h 188"/>
                <a:gd name="T10" fmla="*/ 0 w 80"/>
                <a:gd name="T11" fmla="*/ 188 h 188"/>
                <a:gd name="T12" fmla="*/ 0 w 80"/>
                <a:gd name="T13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188">
                  <a:moveTo>
                    <a:pt x="0" y="0"/>
                  </a:moveTo>
                  <a:lnTo>
                    <a:pt x="77" y="0"/>
                  </a:lnTo>
                  <a:lnTo>
                    <a:pt x="77" y="186"/>
                  </a:lnTo>
                  <a:lnTo>
                    <a:pt x="80" y="186"/>
                  </a:lnTo>
                  <a:lnTo>
                    <a:pt x="80" y="188"/>
                  </a:lnTo>
                  <a:lnTo>
                    <a:pt x="0" y="1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2E2E"/>
            </a:solidFill>
            <a:ln w="0">
              <a:solidFill>
                <a:srgbClr val="2E2E2E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" name="Freeform 135">
              <a:extLst>
                <a:ext uri="{FF2B5EF4-FFF2-40B4-BE49-F238E27FC236}">
                  <a16:creationId xmlns:a16="http://schemas.microsoft.com/office/drawing/2014/main" id="{7C6EF915-2820-4C31-A3AF-F6F7D8D69E9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580" y="5149216"/>
              <a:ext cx="20038" cy="148282"/>
            </a:xfrm>
            <a:custGeom>
              <a:avLst/>
              <a:gdLst>
                <a:gd name="T0" fmla="*/ 0 w 10"/>
                <a:gd name="T1" fmla="*/ 0 h 74"/>
                <a:gd name="T2" fmla="*/ 1 w 10"/>
                <a:gd name="T3" fmla="*/ 0 h 74"/>
                <a:gd name="T4" fmla="*/ 10 w 10"/>
                <a:gd name="T5" fmla="*/ 74 h 74"/>
                <a:gd name="T6" fmla="*/ 0 w 10"/>
                <a:gd name="T7" fmla="*/ 74 h 74"/>
                <a:gd name="T8" fmla="*/ 0 w 10"/>
                <a:gd name="T9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74">
                  <a:moveTo>
                    <a:pt x="0" y="0"/>
                  </a:moveTo>
                  <a:lnTo>
                    <a:pt x="1" y="0"/>
                  </a:lnTo>
                  <a:lnTo>
                    <a:pt x="10" y="74"/>
                  </a:lnTo>
                  <a:lnTo>
                    <a:pt x="0" y="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95959"/>
            </a:solidFill>
            <a:ln w="0">
              <a:solidFill>
                <a:srgbClr val="59595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" name="Rectangle 136">
              <a:extLst>
                <a:ext uri="{FF2B5EF4-FFF2-40B4-BE49-F238E27FC236}">
                  <a16:creationId xmlns:a16="http://schemas.microsoft.com/office/drawing/2014/main" id="{149F7079-FAD0-400A-9B80-360734FEF6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06567" y="5149216"/>
              <a:ext cx="6012" cy="372708"/>
            </a:xfrm>
            <a:prstGeom prst="rect">
              <a:avLst/>
            </a:prstGeom>
            <a:solidFill>
              <a:srgbClr val="252525"/>
            </a:solidFill>
            <a:ln w="0">
              <a:solidFill>
                <a:srgbClr val="252525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4" name="Freeform 147">
              <a:extLst>
                <a:ext uri="{FF2B5EF4-FFF2-40B4-BE49-F238E27FC236}">
                  <a16:creationId xmlns:a16="http://schemas.microsoft.com/office/drawing/2014/main" id="{5BCA1BBB-46FF-412E-974E-C04E05E83BE9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6148" y="4843483"/>
              <a:ext cx="294561" cy="96183"/>
            </a:xfrm>
            <a:custGeom>
              <a:avLst/>
              <a:gdLst>
                <a:gd name="T0" fmla="*/ 0 w 147"/>
                <a:gd name="T1" fmla="*/ 0 h 48"/>
                <a:gd name="T2" fmla="*/ 108 w 147"/>
                <a:gd name="T3" fmla="*/ 0 h 48"/>
                <a:gd name="T4" fmla="*/ 147 w 147"/>
                <a:gd name="T5" fmla="*/ 41 h 48"/>
                <a:gd name="T6" fmla="*/ 147 w 147"/>
                <a:gd name="T7" fmla="*/ 48 h 48"/>
                <a:gd name="T8" fmla="*/ 0 w 147"/>
                <a:gd name="T9" fmla="*/ 48 h 48"/>
                <a:gd name="T10" fmla="*/ 0 w 147"/>
                <a:gd name="T1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7" h="48">
                  <a:moveTo>
                    <a:pt x="0" y="0"/>
                  </a:moveTo>
                  <a:lnTo>
                    <a:pt x="108" y="0"/>
                  </a:lnTo>
                  <a:lnTo>
                    <a:pt x="147" y="41"/>
                  </a:lnTo>
                  <a:lnTo>
                    <a:pt x="147" y="48"/>
                  </a:lnTo>
                  <a:lnTo>
                    <a:pt x="0" y="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54545"/>
            </a:solidFill>
            <a:ln w="0">
              <a:solidFill>
                <a:srgbClr val="45454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" name="Rectangle 165">
              <a:extLst>
                <a:ext uri="{FF2B5EF4-FFF2-40B4-BE49-F238E27FC236}">
                  <a16:creationId xmlns:a16="http://schemas.microsoft.com/office/drawing/2014/main" id="{F5B1EB5E-3D35-4AFD-B00D-48ADED1369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04571" y="5948735"/>
              <a:ext cx="1110112" cy="58111"/>
            </a:xfrm>
            <a:prstGeom prst="rect">
              <a:avLst/>
            </a:prstGeom>
            <a:solidFill>
              <a:srgbClr val="2B637B"/>
            </a:solidFill>
            <a:ln w="0">
              <a:solidFill>
                <a:srgbClr val="2B637B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" name="자유형 1474">
              <a:extLst>
                <a:ext uri="{FF2B5EF4-FFF2-40B4-BE49-F238E27FC236}">
                  <a16:creationId xmlns:a16="http://schemas.microsoft.com/office/drawing/2014/main" id="{4C0E7B91-11FB-43A1-86FE-1CF95D4923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89252" y="6051881"/>
              <a:ext cx="1423776" cy="806119"/>
            </a:xfrm>
            <a:custGeom>
              <a:avLst/>
              <a:gdLst>
                <a:gd name="connsiteX0" fmla="*/ 0 w 1570041"/>
                <a:gd name="connsiteY0" fmla="*/ 0 h 888932"/>
                <a:gd name="connsiteX1" fmla="*/ 1570041 w 1570041"/>
                <a:gd name="connsiteY1" fmla="*/ 0 h 888932"/>
                <a:gd name="connsiteX2" fmla="*/ 1570041 w 1570041"/>
                <a:gd name="connsiteY2" fmla="*/ 888932 h 888932"/>
                <a:gd name="connsiteX3" fmla="*/ 0 w 1570041"/>
                <a:gd name="connsiteY3" fmla="*/ 888932 h 888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0041" h="888932">
                  <a:moveTo>
                    <a:pt x="0" y="0"/>
                  </a:moveTo>
                  <a:lnTo>
                    <a:pt x="1570041" y="0"/>
                  </a:lnTo>
                  <a:lnTo>
                    <a:pt x="1570041" y="888932"/>
                  </a:lnTo>
                  <a:lnTo>
                    <a:pt x="0" y="888932"/>
                  </a:lnTo>
                  <a:close/>
                </a:path>
              </a:pathLst>
            </a:custGeom>
            <a:solidFill>
              <a:srgbClr val="306E89"/>
            </a:solidFill>
            <a:ln w="0">
              <a:solidFill>
                <a:srgbClr val="306E89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67" name="자유형 1479">
              <a:extLst>
                <a:ext uri="{FF2B5EF4-FFF2-40B4-BE49-F238E27FC236}">
                  <a16:creationId xmlns:a16="http://schemas.microsoft.com/office/drawing/2014/main" id="{A01305AA-84E9-4742-93A0-1F23B34D7B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0192" y="6017815"/>
              <a:ext cx="146491" cy="840185"/>
            </a:xfrm>
            <a:custGeom>
              <a:avLst/>
              <a:gdLst>
                <a:gd name="connsiteX0" fmla="*/ 0 w 161540"/>
                <a:gd name="connsiteY0" fmla="*/ 0 h 926498"/>
                <a:gd name="connsiteX1" fmla="*/ 161540 w 161540"/>
                <a:gd name="connsiteY1" fmla="*/ 0 h 926498"/>
                <a:gd name="connsiteX2" fmla="*/ 161540 w 161540"/>
                <a:gd name="connsiteY2" fmla="*/ 926498 h 926498"/>
                <a:gd name="connsiteX3" fmla="*/ 0 w 161540"/>
                <a:gd name="connsiteY3" fmla="*/ 926498 h 926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1540" h="926498">
                  <a:moveTo>
                    <a:pt x="0" y="0"/>
                  </a:moveTo>
                  <a:lnTo>
                    <a:pt x="161540" y="0"/>
                  </a:lnTo>
                  <a:lnTo>
                    <a:pt x="161540" y="926498"/>
                  </a:lnTo>
                  <a:lnTo>
                    <a:pt x="0" y="926498"/>
                  </a:lnTo>
                  <a:close/>
                </a:path>
              </a:pathLst>
            </a:custGeom>
            <a:solidFill>
              <a:srgbClr val="E6E6E6"/>
            </a:solidFill>
            <a:ln w="0">
              <a:solidFill>
                <a:srgbClr val="E6E6E6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68" name="자유형 1476">
              <a:extLst>
                <a:ext uri="{FF2B5EF4-FFF2-40B4-BE49-F238E27FC236}">
                  <a16:creationId xmlns:a16="http://schemas.microsoft.com/office/drawing/2014/main" id="{54189140-6C92-4E8C-913E-34CB278049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07012" y="6128025"/>
              <a:ext cx="79670" cy="729975"/>
            </a:xfrm>
            <a:custGeom>
              <a:avLst/>
              <a:gdLst>
                <a:gd name="connsiteX0" fmla="*/ 0 w 87855"/>
                <a:gd name="connsiteY0" fmla="*/ 0 h 804966"/>
                <a:gd name="connsiteX1" fmla="*/ 87855 w 87855"/>
                <a:gd name="connsiteY1" fmla="*/ 0 h 804966"/>
                <a:gd name="connsiteX2" fmla="*/ 87855 w 87855"/>
                <a:gd name="connsiteY2" fmla="*/ 804966 h 804966"/>
                <a:gd name="connsiteX3" fmla="*/ 0 w 87855"/>
                <a:gd name="connsiteY3" fmla="*/ 804966 h 804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855" h="804966">
                  <a:moveTo>
                    <a:pt x="0" y="0"/>
                  </a:moveTo>
                  <a:lnTo>
                    <a:pt x="87855" y="0"/>
                  </a:lnTo>
                  <a:lnTo>
                    <a:pt x="87855" y="804966"/>
                  </a:lnTo>
                  <a:lnTo>
                    <a:pt x="0" y="804966"/>
                  </a:lnTo>
                  <a:close/>
                </a:path>
              </a:pathLst>
            </a:custGeom>
            <a:solidFill>
              <a:srgbClr val="CFCFCF"/>
            </a:solidFill>
            <a:ln w="0">
              <a:solidFill>
                <a:srgbClr val="CFCFC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69" name="자유형 1471">
              <a:extLst>
                <a:ext uri="{FF2B5EF4-FFF2-40B4-BE49-F238E27FC236}">
                  <a16:creationId xmlns:a16="http://schemas.microsoft.com/office/drawing/2014/main" id="{E023CB3A-5771-4199-B609-90CE576773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57317" y="6035851"/>
              <a:ext cx="149059" cy="822150"/>
            </a:xfrm>
            <a:custGeom>
              <a:avLst/>
              <a:gdLst>
                <a:gd name="connsiteX0" fmla="*/ 0 w 164372"/>
                <a:gd name="connsiteY0" fmla="*/ 0 h 1679725"/>
                <a:gd name="connsiteX1" fmla="*/ 164372 w 164372"/>
                <a:gd name="connsiteY1" fmla="*/ 0 h 1679725"/>
                <a:gd name="connsiteX2" fmla="*/ 164372 w 164372"/>
                <a:gd name="connsiteY2" fmla="*/ 1679725 h 1679725"/>
                <a:gd name="connsiteX3" fmla="*/ 0 w 164372"/>
                <a:gd name="connsiteY3" fmla="*/ 1679725 h 1679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4372" h="1679725">
                  <a:moveTo>
                    <a:pt x="0" y="0"/>
                  </a:moveTo>
                  <a:lnTo>
                    <a:pt x="164372" y="0"/>
                  </a:lnTo>
                  <a:lnTo>
                    <a:pt x="164372" y="1679725"/>
                  </a:lnTo>
                  <a:lnTo>
                    <a:pt x="0" y="1679725"/>
                  </a:lnTo>
                  <a:close/>
                </a:path>
              </a:pathLst>
            </a:custGeom>
            <a:solidFill>
              <a:srgbClr val="E6E6E6"/>
            </a:solidFill>
            <a:ln w="0">
              <a:solidFill>
                <a:srgbClr val="E6E6E6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70" name="자유형 1483">
              <a:extLst>
                <a:ext uri="{FF2B5EF4-FFF2-40B4-BE49-F238E27FC236}">
                  <a16:creationId xmlns:a16="http://schemas.microsoft.com/office/drawing/2014/main" id="{FA935F8E-C392-4620-B714-4B155AFDE71D}"/>
                </a:ext>
              </a:extLst>
            </p:cNvPr>
            <p:cNvSpPr>
              <a:spLocks/>
            </p:cNvSpPr>
            <p:nvPr/>
          </p:nvSpPr>
          <p:spPr bwMode="auto">
            <a:xfrm>
              <a:off x="6624137" y="6035850"/>
              <a:ext cx="82239" cy="822150"/>
            </a:xfrm>
            <a:custGeom>
              <a:avLst/>
              <a:gdLst>
                <a:gd name="connsiteX0" fmla="*/ 0 w 90688"/>
                <a:gd name="connsiteY0" fmla="*/ 0 h 906610"/>
                <a:gd name="connsiteX1" fmla="*/ 90688 w 90688"/>
                <a:gd name="connsiteY1" fmla="*/ 0 h 906610"/>
                <a:gd name="connsiteX2" fmla="*/ 90688 w 90688"/>
                <a:gd name="connsiteY2" fmla="*/ 906610 h 906610"/>
                <a:gd name="connsiteX3" fmla="*/ 0 w 90688"/>
                <a:gd name="connsiteY3" fmla="*/ 906610 h 906610"/>
                <a:gd name="connsiteX4" fmla="*/ 0 w 90688"/>
                <a:gd name="connsiteY4" fmla="*/ 101645 h 906610"/>
                <a:gd name="connsiteX5" fmla="*/ 70850 w 90688"/>
                <a:gd name="connsiteY5" fmla="*/ 101645 h 906610"/>
                <a:gd name="connsiteX6" fmla="*/ 70850 w 90688"/>
                <a:gd name="connsiteY6" fmla="*/ 37565 h 906610"/>
                <a:gd name="connsiteX7" fmla="*/ 0 w 90688"/>
                <a:gd name="connsiteY7" fmla="*/ 37565 h 906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0688" h="906610">
                  <a:moveTo>
                    <a:pt x="0" y="0"/>
                  </a:moveTo>
                  <a:lnTo>
                    <a:pt x="90688" y="0"/>
                  </a:lnTo>
                  <a:lnTo>
                    <a:pt x="90688" y="906610"/>
                  </a:lnTo>
                  <a:lnTo>
                    <a:pt x="0" y="906610"/>
                  </a:lnTo>
                  <a:lnTo>
                    <a:pt x="0" y="101645"/>
                  </a:lnTo>
                  <a:lnTo>
                    <a:pt x="70850" y="101645"/>
                  </a:lnTo>
                  <a:lnTo>
                    <a:pt x="70850" y="37565"/>
                  </a:lnTo>
                  <a:lnTo>
                    <a:pt x="0" y="37565"/>
                  </a:lnTo>
                  <a:close/>
                </a:path>
              </a:pathLst>
            </a:custGeom>
            <a:solidFill>
              <a:srgbClr val="CFCFCF"/>
            </a:solidFill>
            <a:ln w="0">
              <a:solidFill>
                <a:srgbClr val="CFCFC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71" name="Rectangle 167">
              <a:extLst>
                <a:ext uri="{FF2B5EF4-FFF2-40B4-BE49-F238E27FC236}">
                  <a16:creationId xmlns:a16="http://schemas.microsoft.com/office/drawing/2014/main" id="{5E7EF8F5-F3E6-43C0-85C7-E3FDA507D4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0192" y="6069914"/>
              <a:ext cx="66820" cy="58111"/>
            </a:xfrm>
            <a:prstGeom prst="rect">
              <a:avLst/>
            </a:prstGeom>
            <a:solidFill>
              <a:srgbClr val="CFCFCF"/>
            </a:solidFill>
            <a:ln w="0">
              <a:solidFill>
                <a:srgbClr val="CFCFC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2" name="Rectangle 168">
              <a:extLst>
                <a:ext uri="{FF2B5EF4-FFF2-40B4-BE49-F238E27FC236}">
                  <a16:creationId xmlns:a16="http://schemas.microsoft.com/office/drawing/2014/main" id="{0808D09E-39E3-4ADE-B6F6-0806A9E79A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07012" y="6069914"/>
              <a:ext cx="79670" cy="58111"/>
            </a:xfrm>
            <a:prstGeom prst="rect">
              <a:avLst/>
            </a:prstGeom>
            <a:solidFill>
              <a:srgbClr val="BABABA"/>
            </a:solidFill>
            <a:ln w="0">
              <a:solidFill>
                <a:srgbClr val="BABABA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3" name="Rectangle 170">
              <a:extLst>
                <a:ext uri="{FF2B5EF4-FFF2-40B4-BE49-F238E27FC236}">
                  <a16:creationId xmlns:a16="http://schemas.microsoft.com/office/drawing/2014/main" id="{A56851EF-220C-44B4-96AC-6EB70598E0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28701" y="6069914"/>
              <a:ext cx="77675" cy="58111"/>
            </a:xfrm>
            <a:prstGeom prst="rect">
              <a:avLst/>
            </a:prstGeom>
            <a:solidFill>
              <a:srgbClr val="BABABA"/>
            </a:solidFill>
            <a:ln w="0">
              <a:solidFill>
                <a:srgbClr val="BABABA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4" name="Freeform 171">
              <a:extLst>
                <a:ext uri="{FF2B5EF4-FFF2-40B4-BE49-F238E27FC236}">
                  <a16:creationId xmlns:a16="http://schemas.microsoft.com/office/drawing/2014/main" id="{A360EF70-0528-4A29-9441-7969AC932BDF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0293" y="5967720"/>
              <a:ext cx="4623415" cy="96183"/>
            </a:xfrm>
            <a:custGeom>
              <a:avLst/>
              <a:gdLst>
                <a:gd name="T0" fmla="*/ 25 w 1799"/>
                <a:gd name="T1" fmla="*/ 0 h 48"/>
                <a:gd name="T2" fmla="*/ 1774 w 1799"/>
                <a:gd name="T3" fmla="*/ 0 h 48"/>
                <a:gd name="T4" fmla="*/ 1787 w 1799"/>
                <a:gd name="T5" fmla="*/ 4 h 48"/>
                <a:gd name="T6" fmla="*/ 1796 w 1799"/>
                <a:gd name="T7" fmla="*/ 12 h 48"/>
                <a:gd name="T8" fmla="*/ 1799 w 1799"/>
                <a:gd name="T9" fmla="*/ 25 h 48"/>
                <a:gd name="T10" fmla="*/ 1796 w 1799"/>
                <a:gd name="T11" fmla="*/ 36 h 48"/>
                <a:gd name="T12" fmla="*/ 1787 w 1799"/>
                <a:gd name="T13" fmla="*/ 46 h 48"/>
                <a:gd name="T14" fmla="*/ 1774 w 1799"/>
                <a:gd name="T15" fmla="*/ 48 h 48"/>
                <a:gd name="T16" fmla="*/ 25 w 1799"/>
                <a:gd name="T17" fmla="*/ 48 h 48"/>
                <a:gd name="T18" fmla="*/ 13 w 1799"/>
                <a:gd name="T19" fmla="*/ 46 h 48"/>
                <a:gd name="T20" fmla="*/ 3 w 1799"/>
                <a:gd name="T21" fmla="*/ 36 h 48"/>
                <a:gd name="T22" fmla="*/ 0 w 1799"/>
                <a:gd name="T23" fmla="*/ 25 h 48"/>
                <a:gd name="T24" fmla="*/ 3 w 1799"/>
                <a:gd name="T25" fmla="*/ 12 h 48"/>
                <a:gd name="T26" fmla="*/ 13 w 1799"/>
                <a:gd name="T27" fmla="*/ 4 h 48"/>
                <a:gd name="T28" fmla="*/ 25 w 1799"/>
                <a:gd name="T29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799" h="48">
                  <a:moveTo>
                    <a:pt x="25" y="0"/>
                  </a:moveTo>
                  <a:lnTo>
                    <a:pt x="1774" y="0"/>
                  </a:lnTo>
                  <a:lnTo>
                    <a:pt x="1787" y="4"/>
                  </a:lnTo>
                  <a:lnTo>
                    <a:pt x="1796" y="12"/>
                  </a:lnTo>
                  <a:lnTo>
                    <a:pt x="1799" y="25"/>
                  </a:lnTo>
                  <a:lnTo>
                    <a:pt x="1796" y="36"/>
                  </a:lnTo>
                  <a:lnTo>
                    <a:pt x="1787" y="46"/>
                  </a:lnTo>
                  <a:lnTo>
                    <a:pt x="1774" y="48"/>
                  </a:lnTo>
                  <a:lnTo>
                    <a:pt x="25" y="48"/>
                  </a:lnTo>
                  <a:lnTo>
                    <a:pt x="13" y="46"/>
                  </a:lnTo>
                  <a:lnTo>
                    <a:pt x="3" y="36"/>
                  </a:lnTo>
                  <a:lnTo>
                    <a:pt x="0" y="25"/>
                  </a:lnTo>
                  <a:lnTo>
                    <a:pt x="3" y="12"/>
                  </a:lnTo>
                  <a:lnTo>
                    <a:pt x="13" y="4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E6E6E6"/>
            </a:solidFill>
            <a:ln w="0">
              <a:solidFill>
                <a:srgbClr val="E6E6E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5" name="Rectangle 172">
              <a:extLst>
                <a:ext uri="{FF2B5EF4-FFF2-40B4-BE49-F238E27FC236}">
                  <a16:creationId xmlns:a16="http://schemas.microsoft.com/office/drawing/2014/main" id="{44B232BC-5E04-4590-9B6E-F57D5FDF6C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21513" y="5933655"/>
              <a:ext cx="4900974" cy="58111"/>
            </a:xfrm>
            <a:prstGeom prst="rect">
              <a:avLst/>
            </a:prstGeom>
            <a:solidFill>
              <a:srgbClr val="1F5E81"/>
            </a:solidFill>
            <a:ln w="0">
              <a:solidFill>
                <a:srgbClr val="1F5E8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6" name="Freeform 50">
              <a:extLst>
                <a:ext uri="{FF2B5EF4-FFF2-40B4-BE49-F238E27FC236}">
                  <a16:creationId xmlns:a16="http://schemas.microsoft.com/office/drawing/2014/main" id="{08BBDD00-9250-4F5B-B7A3-B73DC1A61E5E}"/>
                </a:ext>
              </a:extLst>
            </p:cNvPr>
            <p:cNvSpPr>
              <a:spLocks/>
            </p:cNvSpPr>
            <p:nvPr/>
          </p:nvSpPr>
          <p:spPr bwMode="auto">
            <a:xfrm>
              <a:off x="4134793" y="5343696"/>
              <a:ext cx="2306252" cy="804271"/>
            </a:xfrm>
            <a:custGeom>
              <a:avLst/>
              <a:gdLst>
                <a:gd name="T0" fmla="*/ 702 w 1602"/>
                <a:gd name="T1" fmla="*/ 32 h 740"/>
                <a:gd name="T2" fmla="*/ 852 w 1602"/>
                <a:gd name="T3" fmla="*/ 41 h 740"/>
                <a:gd name="T4" fmla="*/ 984 w 1602"/>
                <a:gd name="T5" fmla="*/ 0 h 740"/>
                <a:gd name="T6" fmla="*/ 1280 w 1602"/>
                <a:gd name="T7" fmla="*/ 64 h 740"/>
                <a:gd name="T8" fmla="*/ 1289 w 1602"/>
                <a:gd name="T9" fmla="*/ 108 h 740"/>
                <a:gd name="T10" fmla="*/ 1306 w 1602"/>
                <a:gd name="T11" fmla="*/ 133 h 740"/>
                <a:gd name="T12" fmla="*/ 1350 w 1602"/>
                <a:gd name="T13" fmla="*/ 196 h 740"/>
                <a:gd name="T14" fmla="*/ 1408 w 1602"/>
                <a:gd name="T15" fmla="*/ 285 h 740"/>
                <a:gd name="T16" fmla="*/ 1474 w 1602"/>
                <a:gd name="T17" fmla="*/ 384 h 740"/>
                <a:gd name="T18" fmla="*/ 1534 w 1602"/>
                <a:gd name="T19" fmla="*/ 480 h 740"/>
                <a:gd name="T20" fmla="*/ 1577 w 1602"/>
                <a:gd name="T21" fmla="*/ 557 h 740"/>
                <a:gd name="T22" fmla="*/ 1594 w 1602"/>
                <a:gd name="T23" fmla="*/ 595 h 740"/>
                <a:gd name="T24" fmla="*/ 1602 w 1602"/>
                <a:gd name="T25" fmla="*/ 629 h 740"/>
                <a:gd name="T26" fmla="*/ 1588 w 1602"/>
                <a:gd name="T27" fmla="*/ 679 h 740"/>
                <a:gd name="T28" fmla="*/ 1533 w 1602"/>
                <a:gd name="T29" fmla="*/ 710 h 740"/>
                <a:gd name="T30" fmla="*/ 1440 w 1602"/>
                <a:gd name="T31" fmla="*/ 727 h 740"/>
                <a:gd name="T32" fmla="*/ 1336 w 1602"/>
                <a:gd name="T33" fmla="*/ 737 h 740"/>
                <a:gd name="T34" fmla="*/ 1259 w 1602"/>
                <a:gd name="T35" fmla="*/ 740 h 740"/>
                <a:gd name="T36" fmla="*/ 1242 w 1602"/>
                <a:gd name="T37" fmla="*/ 739 h 740"/>
                <a:gd name="T38" fmla="*/ 1240 w 1602"/>
                <a:gd name="T39" fmla="*/ 720 h 740"/>
                <a:gd name="T40" fmla="*/ 1221 w 1602"/>
                <a:gd name="T41" fmla="*/ 696 h 740"/>
                <a:gd name="T42" fmla="*/ 1151 w 1602"/>
                <a:gd name="T43" fmla="*/ 599 h 740"/>
                <a:gd name="T44" fmla="*/ 1194 w 1602"/>
                <a:gd name="T45" fmla="*/ 396 h 740"/>
                <a:gd name="T46" fmla="*/ 322 w 1602"/>
                <a:gd name="T47" fmla="*/ 565 h 740"/>
                <a:gd name="T48" fmla="*/ 393 w 1602"/>
                <a:gd name="T49" fmla="*/ 692 h 740"/>
                <a:gd name="T50" fmla="*/ 366 w 1602"/>
                <a:gd name="T51" fmla="*/ 710 h 740"/>
                <a:gd name="T52" fmla="*/ 360 w 1602"/>
                <a:gd name="T53" fmla="*/ 734 h 740"/>
                <a:gd name="T54" fmla="*/ 356 w 1602"/>
                <a:gd name="T55" fmla="*/ 740 h 740"/>
                <a:gd name="T56" fmla="*/ 296 w 1602"/>
                <a:gd name="T57" fmla="*/ 738 h 740"/>
                <a:gd name="T58" fmla="*/ 198 w 1602"/>
                <a:gd name="T59" fmla="*/ 731 h 740"/>
                <a:gd name="T60" fmla="*/ 97 w 1602"/>
                <a:gd name="T61" fmla="*/ 717 h 740"/>
                <a:gd name="T62" fmla="*/ 30 w 1602"/>
                <a:gd name="T63" fmla="*/ 695 h 740"/>
                <a:gd name="T64" fmla="*/ 1 w 1602"/>
                <a:gd name="T65" fmla="*/ 645 h 740"/>
                <a:gd name="T66" fmla="*/ 5 w 1602"/>
                <a:gd name="T67" fmla="*/ 603 h 740"/>
                <a:gd name="T68" fmla="*/ 16 w 1602"/>
                <a:gd name="T69" fmla="*/ 577 h 740"/>
                <a:gd name="T70" fmla="*/ 51 w 1602"/>
                <a:gd name="T71" fmla="*/ 509 h 740"/>
                <a:gd name="T72" fmla="*/ 107 w 1602"/>
                <a:gd name="T73" fmla="*/ 417 h 740"/>
                <a:gd name="T74" fmla="*/ 171 w 1602"/>
                <a:gd name="T75" fmla="*/ 318 h 740"/>
                <a:gd name="T76" fmla="*/ 234 w 1602"/>
                <a:gd name="T77" fmla="*/ 223 h 740"/>
                <a:gd name="T78" fmla="*/ 284 w 1602"/>
                <a:gd name="T79" fmla="*/ 150 h 740"/>
                <a:gd name="T80" fmla="*/ 311 w 1602"/>
                <a:gd name="T81" fmla="*/ 111 h 740"/>
                <a:gd name="T82" fmla="*/ 315 w 1602"/>
                <a:gd name="T83" fmla="*/ 75 h 740"/>
                <a:gd name="T84" fmla="*/ 345 w 1602"/>
                <a:gd name="T85" fmla="*/ 49 h 7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602" h="740">
                  <a:moveTo>
                    <a:pt x="618" y="0"/>
                  </a:moveTo>
                  <a:lnTo>
                    <a:pt x="657" y="19"/>
                  </a:lnTo>
                  <a:lnTo>
                    <a:pt x="702" y="32"/>
                  </a:lnTo>
                  <a:lnTo>
                    <a:pt x="750" y="41"/>
                  </a:lnTo>
                  <a:lnTo>
                    <a:pt x="801" y="44"/>
                  </a:lnTo>
                  <a:lnTo>
                    <a:pt x="852" y="41"/>
                  </a:lnTo>
                  <a:lnTo>
                    <a:pt x="900" y="32"/>
                  </a:lnTo>
                  <a:lnTo>
                    <a:pt x="945" y="19"/>
                  </a:lnTo>
                  <a:lnTo>
                    <a:pt x="984" y="0"/>
                  </a:lnTo>
                  <a:lnTo>
                    <a:pt x="1257" y="49"/>
                  </a:lnTo>
                  <a:lnTo>
                    <a:pt x="1270" y="54"/>
                  </a:lnTo>
                  <a:lnTo>
                    <a:pt x="1280" y="64"/>
                  </a:lnTo>
                  <a:lnTo>
                    <a:pt x="1287" y="75"/>
                  </a:lnTo>
                  <a:lnTo>
                    <a:pt x="1289" y="90"/>
                  </a:lnTo>
                  <a:lnTo>
                    <a:pt x="1289" y="108"/>
                  </a:lnTo>
                  <a:lnTo>
                    <a:pt x="1291" y="111"/>
                  </a:lnTo>
                  <a:lnTo>
                    <a:pt x="1297" y="119"/>
                  </a:lnTo>
                  <a:lnTo>
                    <a:pt x="1306" y="133"/>
                  </a:lnTo>
                  <a:lnTo>
                    <a:pt x="1318" y="150"/>
                  </a:lnTo>
                  <a:lnTo>
                    <a:pt x="1332" y="171"/>
                  </a:lnTo>
                  <a:lnTo>
                    <a:pt x="1350" y="196"/>
                  </a:lnTo>
                  <a:lnTo>
                    <a:pt x="1368" y="223"/>
                  </a:lnTo>
                  <a:lnTo>
                    <a:pt x="1387" y="253"/>
                  </a:lnTo>
                  <a:lnTo>
                    <a:pt x="1408" y="285"/>
                  </a:lnTo>
                  <a:lnTo>
                    <a:pt x="1431" y="318"/>
                  </a:lnTo>
                  <a:lnTo>
                    <a:pt x="1453" y="350"/>
                  </a:lnTo>
                  <a:lnTo>
                    <a:pt x="1474" y="384"/>
                  </a:lnTo>
                  <a:lnTo>
                    <a:pt x="1495" y="417"/>
                  </a:lnTo>
                  <a:lnTo>
                    <a:pt x="1516" y="449"/>
                  </a:lnTo>
                  <a:lnTo>
                    <a:pt x="1534" y="480"/>
                  </a:lnTo>
                  <a:lnTo>
                    <a:pt x="1551" y="509"/>
                  </a:lnTo>
                  <a:lnTo>
                    <a:pt x="1566" y="535"/>
                  </a:lnTo>
                  <a:lnTo>
                    <a:pt x="1577" y="557"/>
                  </a:lnTo>
                  <a:lnTo>
                    <a:pt x="1586" y="577"/>
                  </a:lnTo>
                  <a:lnTo>
                    <a:pt x="1593" y="593"/>
                  </a:lnTo>
                  <a:lnTo>
                    <a:pt x="1594" y="595"/>
                  </a:lnTo>
                  <a:lnTo>
                    <a:pt x="1597" y="603"/>
                  </a:lnTo>
                  <a:lnTo>
                    <a:pt x="1600" y="615"/>
                  </a:lnTo>
                  <a:lnTo>
                    <a:pt x="1602" y="629"/>
                  </a:lnTo>
                  <a:lnTo>
                    <a:pt x="1601" y="645"/>
                  </a:lnTo>
                  <a:lnTo>
                    <a:pt x="1597" y="662"/>
                  </a:lnTo>
                  <a:lnTo>
                    <a:pt x="1588" y="679"/>
                  </a:lnTo>
                  <a:lnTo>
                    <a:pt x="1572" y="695"/>
                  </a:lnTo>
                  <a:lnTo>
                    <a:pt x="1555" y="702"/>
                  </a:lnTo>
                  <a:lnTo>
                    <a:pt x="1533" y="710"/>
                  </a:lnTo>
                  <a:lnTo>
                    <a:pt x="1505" y="717"/>
                  </a:lnTo>
                  <a:lnTo>
                    <a:pt x="1474" y="722"/>
                  </a:lnTo>
                  <a:lnTo>
                    <a:pt x="1440" y="727"/>
                  </a:lnTo>
                  <a:lnTo>
                    <a:pt x="1404" y="731"/>
                  </a:lnTo>
                  <a:lnTo>
                    <a:pt x="1369" y="734"/>
                  </a:lnTo>
                  <a:lnTo>
                    <a:pt x="1336" y="737"/>
                  </a:lnTo>
                  <a:lnTo>
                    <a:pt x="1306" y="738"/>
                  </a:lnTo>
                  <a:lnTo>
                    <a:pt x="1280" y="739"/>
                  </a:lnTo>
                  <a:lnTo>
                    <a:pt x="1259" y="740"/>
                  </a:lnTo>
                  <a:lnTo>
                    <a:pt x="1246" y="740"/>
                  </a:lnTo>
                  <a:lnTo>
                    <a:pt x="1242" y="740"/>
                  </a:lnTo>
                  <a:lnTo>
                    <a:pt x="1242" y="739"/>
                  </a:lnTo>
                  <a:lnTo>
                    <a:pt x="1242" y="734"/>
                  </a:lnTo>
                  <a:lnTo>
                    <a:pt x="1241" y="727"/>
                  </a:lnTo>
                  <a:lnTo>
                    <a:pt x="1240" y="720"/>
                  </a:lnTo>
                  <a:lnTo>
                    <a:pt x="1236" y="710"/>
                  </a:lnTo>
                  <a:lnTo>
                    <a:pt x="1229" y="702"/>
                  </a:lnTo>
                  <a:lnTo>
                    <a:pt x="1221" y="696"/>
                  </a:lnTo>
                  <a:lnTo>
                    <a:pt x="1209" y="692"/>
                  </a:lnTo>
                  <a:lnTo>
                    <a:pt x="1194" y="691"/>
                  </a:lnTo>
                  <a:lnTo>
                    <a:pt x="1151" y="599"/>
                  </a:lnTo>
                  <a:lnTo>
                    <a:pt x="1280" y="565"/>
                  </a:lnTo>
                  <a:lnTo>
                    <a:pt x="1194" y="455"/>
                  </a:lnTo>
                  <a:lnTo>
                    <a:pt x="1194" y="396"/>
                  </a:lnTo>
                  <a:lnTo>
                    <a:pt x="408" y="396"/>
                  </a:lnTo>
                  <a:lnTo>
                    <a:pt x="408" y="455"/>
                  </a:lnTo>
                  <a:lnTo>
                    <a:pt x="322" y="565"/>
                  </a:lnTo>
                  <a:lnTo>
                    <a:pt x="451" y="599"/>
                  </a:lnTo>
                  <a:lnTo>
                    <a:pt x="408" y="691"/>
                  </a:lnTo>
                  <a:lnTo>
                    <a:pt x="393" y="692"/>
                  </a:lnTo>
                  <a:lnTo>
                    <a:pt x="381" y="696"/>
                  </a:lnTo>
                  <a:lnTo>
                    <a:pt x="373" y="702"/>
                  </a:lnTo>
                  <a:lnTo>
                    <a:pt x="366" y="710"/>
                  </a:lnTo>
                  <a:lnTo>
                    <a:pt x="362" y="720"/>
                  </a:lnTo>
                  <a:lnTo>
                    <a:pt x="361" y="727"/>
                  </a:lnTo>
                  <a:lnTo>
                    <a:pt x="360" y="734"/>
                  </a:lnTo>
                  <a:lnTo>
                    <a:pt x="360" y="739"/>
                  </a:lnTo>
                  <a:lnTo>
                    <a:pt x="360" y="740"/>
                  </a:lnTo>
                  <a:lnTo>
                    <a:pt x="356" y="740"/>
                  </a:lnTo>
                  <a:lnTo>
                    <a:pt x="343" y="740"/>
                  </a:lnTo>
                  <a:lnTo>
                    <a:pt x="322" y="739"/>
                  </a:lnTo>
                  <a:lnTo>
                    <a:pt x="296" y="738"/>
                  </a:lnTo>
                  <a:lnTo>
                    <a:pt x="266" y="737"/>
                  </a:lnTo>
                  <a:lnTo>
                    <a:pt x="233" y="734"/>
                  </a:lnTo>
                  <a:lnTo>
                    <a:pt x="198" y="731"/>
                  </a:lnTo>
                  <a:lnTo>
                    <a:pt x="162" y="727"/>
                  </a:lnTo>
                  <a:lnTo>
                    <a:pt x="128" y="722"/>
                  </a:lnTo>
                  <a:lnTo>
                    <a:pt x="97" y="717"/>
                  </a:lnTo>
                  <a:lnTo>
                    <a:pt x="69" y="710"/>
                  </a:lnTo>
                  <a:lnTo>
                    <a:pt x="47" y="702"/>
                  </a:lnTo>
                  <a:lnTo>
                    <a:pt x="30" y="695"/>
                  </a:lnTo>
                  <a:lnTo>
                    <a:pt x="14" y="679"/>
                  </a:lnTo>
                  <a:lnTo>
                    <a:pt x="5" y="662"/>
                  </a:lnTo>
                  <a:lnTo>
                    <a:pt x="1" y="645"/>
                  </a:lnTo>
                  <a:lnTo>
                    <a:pt x="0" y="629"/>
                  </a:lnTo>
                  <a:lnTo>
                    <a:pt x="2" y="615"/>
                  </a:lnTo>
                  <a:lnTo>
                    <a:pt x="5" y="603"/>
                  </a:lnTo>
                  <a:lnTo>
                    <a:pt x="8" y="595"/>
                  </a:lnTo>
                  <a:lnTo>
                    <a:pt x="9" y="593"/>
                  </a:lnTo>
                  <a:lnTo>
                    <a:pt x="16" y="577"/>
                  </a:lnTo>
                  <a:lnTo>
                    <a:pt x="25" y="557"/>
                  </a:lnTo>
                  <a:lnTo>
                    <a:pt x="36" y="535"/>
                  </a:lnTo>
                  <a:lnTo>
                    <a:pt x="51" y="509"/>
                  </a:lnTo>
                  <a:lnTo>
                    <a:pt x="68" y="480"/>
                  </a:lnTo>
                  <a:lnTo>
                    <a:pt x="86" y="449"/>
                  </a:lnTo>
                  <a:lnTo>
                    <a:pt x="107" y="417"/>
                  </a:lnTo>
                  <a:lnTo>
                    <a:pt x="128" y="384"/>
                  </a:lnTo>
                  <a:lnTo>
                    <a:pt x="149" y="350"/>
                  </a:lnTo>
                  <a:lnTo>
                    <a:pt x="171" y="318"/>
                  </a:lnTo>
                  <a:lnTo>
                    <a:pt x="194" y="285"/>
                  </a:lnTo>
                  <a:lnTo>
                    <a:pt x="215" y="253"/>
                  </a:lnTo>
                  <a:lnTo>
                    <a:pt x="234" y="223"/>
                  </a:lnTo>
                  <a:lnTo>
                    <a:pt x="252" y="196"/>
                  </a:lnTo>
                  <a:lnTo>
                    <a:pt x="270" y="171"/>
                  </a:lnTo>
                  <a:lnTo>
                    <a:pt x="284" y="150"/>
                  </a:lnTo>
                  <a:lnTo>
                    <a:pt x="296" y="133"/>
                  </a:lnTo>
                  <a:lnTo>
                    <a:pt x="305" y="119"/>
                  </a:lnTo>
                  <a:lnTo>
                    <a:pt x="311" y="111"/>
                  </a:lnTo>
                  <a:lnTo>
                    <a:pt x="313" y="108"/>
                  </a:lnTo>
                  <a:lnTo>
                    <a:pt x="313" y="90"/>
                  </a:lnTo>
                  <a:lnTo>
                    <a:pt x="315" y="75"/>
                  </a:lnTo>
                  <a:lnTo>
                    <a:pt x="322" y="64"/>
                  </a:lnTo>
                  <a:lnTo>
                    <a:pt x="332" y="54"/>
                  </a:lnTo>
                  <a:lnTo>
                    <a:pt x="345" y="49"/>
                  </a:lnTo>
                  <a:lnTo>
                    <a:pt x="618" y="0"/>
                  </a:lnTo>
                  <a:close/>
                </a:path>
              </a:pathLst>
            </a:custGeom>
            <a:solidFill>
              <a:srgbClr val="F7FAFA"/>
            </a:solidFill>
            <a:ln w="0">
              <a:solidFill>
                <a:srgbClr val="F7FAFA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7" name="Freeform 51">
              <a:extLst>
                <a:ext uri="{FF2B5EF4-FFF2-40B4-BE49-F238E27FC236}">
                  <a16:creationId xmlns:a16="http://schemas.microsoft.com/office/drawing/2014/main" id="{1D2DA33D-51D1-483C-8378-21DE7B6178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035828" y="5126153"/>
              <a:ext cx="486588" cy="191468"/>
            </a:xfrm>
            <a:custGeom>
              <a:avLst/>
              <a:gdLst>
                <a:gd name="T0" fmla="*/ 11 w 338"/>
                <a:gd name="T1" fmla="*/ 0 h 133"/>
                <a:gd name="T2" fmla="*/ 327 w 338"/>
                <a:gd name="T3" fmla="*/ 0 h 133"/>
                <a:gd name="T4" fmla="*/ 338 w 338"/>
                <a:gd name="T5" fmla="*/ 93 h 133"/>
                <a:gd name="T6" fmla="*/ 327 w 338"/>
                <a:gd name="T7" fmla="*/ 107 h 133"/>
                <a:gd name="T8" fmla="*/ 313 w 338"/>
                <a:gd name="T9" fmla="*/ 118 h 133"/>
                <a:gd name="T10" fmla="*/ 295 w 338"/>
                <a:gd name="T11" fmla="*/ 124 h 133"/>
                <a:gd name="T12" fmla="*/ 275 w 338"/>
                <a:gd name="T13" fmla="*/ 130 h 133"/>
                <a:gd name="T14" fmla="*/ 254 w 338"/>
                <a:gd name="T15" fmla="*/ 132 h 133"/>
                <a:gd name="T16" fmla="*/ 233 w 338"/>
                <a:gd name="T17" fmla="*/ 133 h 133"/>
                <a:gd name="T18" fmla="*/ 212 w 338"/>
                <a:gd name="T19" fmla="*/ 133 h 133"/>
                <a:gd name="T20" fmla="*/ 195 w 338"/>
                <a:gd name="T21" fmla="*/ 133 h 133"/>
                <a:gd name="T22" fmla="*/ 182 w 338"/>
                <a:gd name="T23" fmla="*/ 132 h 133"/>
                <a:gd name="T24" fmla="*/ 173 w 338"/>
                <a:gd name="T25" fmla="*/ 132 h 133"/>
                <a:gd name="T26" fmla="*/ 169 w 338"/>
                <a:gd name="T27" fmla="*/ 131 h 133"/>
                <a:gd name="T28" fmla="*/ 165 w 338"/>
                <a:gd name="T29" fmla="*/ 132 h 133"/>
                <a:gd name="T30" fmla="*/ 156 w 338"/>
                <a:gd name="T31" fmla="*/ 132 h 133"/>
                <a:gd name="T32" fmla="*/ 143 w 338"/>
                <a:gd name="T33" fmla="*/ 133 h 133"/>
                <a:gd name="T34" fmla="*/ 126 w 338"/>
                <a:gd name="T35" fmla="*/ 133 h 133"/>
                <a:gd name="T36" fmla="*/ 105 w 338"/>
                <a:gd name="T37" fmla="*/ 133 h 133"/>
                <a:gd name="T38" fmla="*/ 84 w 338"/>
                <a:gd name="T39" fmla="*/ 132 h 133"/>
                <a:gd name="T40" fmla="*/ 63 w 338"/>
                <a:gd name="T41" fmla="*/ 130 h 133"/>
                <a:gd name="T42" fmla="*/ 43 w 338"/>
                <a:gd name="T43" fmla="*/ 124 h 133"/>
                <a:gd name="T44" fmla="*/ 25 w 338"/>
                <a:gd name="T45" fmla="*/ 118 h 133"/>
                <a:gd name="T46" fmla="*/ 11 w 338"/>
                <a:gd name="T47" fmla="*/ 107 h 133"/>
                <a:gd name="T48" fmla="*/ 0 w 338"/>
                <a:gd name="T49" fmla="*/ 93 h 133"/>
                <a:gd name="T50" fmla="*/ 11 w 338"/>
                <a:gd name="T51" fmla="*/ 0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38" h="133">
                  <a:moveTo>
                    <a:pt x="11" y="0"/>
                  </a:moveTo>
                  <a:lnTo>
                    <a:pt x="327" y="0"/>
                  </a:lnTo>
                  <a:lnTo>
                    <a:pt x="338" y="93"/>
                  </a:lnTo>
                  <a:lnTo>
                    <a:pt x="327" y="107"/>
                  </a:lnTo>
                  <a:lnTo>
                    <a:pt x="313" y="118"/>
                  </a:lnTo>
                  <a:lnTo>
                    <a:pt x="295" y="124"/>
                  </a:lnTo>
                  <a:lnTo>
                    <a:pt x="275" y="130"/>
                  </a:lnTo>
                  <a:lnTo>
                    <a:pt x="254" y="132"/>
                  </a:lnTo>
                  <a:lnTo>
                    <a:pt x="233" y="133"/>
                  </a:lnTo>
                  <a:lnTo>
                    <a:pt x="212" y="133"/>
                  </a:lnTo>
                  <a:lnTo>
                    <a:pt x="195" y="133"/>
                  </a:lnTo>
                  <a:lnTo>
                    <a:pt x="182" y="132"/>
                  </a:lnTo>
                  <a:lnTo>
                    <a:pt x="173" y="132"/>
                  </a:lnTo>
                  <a:lnTo>
                    <a:pt x="169" y="131"/>
                  </a:lnTo>
                  <a:lnTo>
                    <a:pt x="165" y="132"/>
                  </a:lnTo>
                  <a:lnTo>
                    <a:pt x="156" y="132"/>
                  </a:lnTo>
                  <a:lnTo>
                    <a:pt x="143" y="133"/>
                  </a:lnTo>
                  <a:lnTo>
                    <a:pt x="126" y="133"/>
                  </a:lnTo>
                  <a:lnTo>
                    <a:pt x="105" y="133"/>
                  </a:lnTo>
                  <a:lnTo>
                    <a:pt x="84" y="132"/>
                  </a:lnTo>
                  <a:lnTo>
                    <a:pt x="63" y="130"/>
                  </a:lnTo>
                  <a:lnTo>
                    <a:pt x="43" y="124"/>
                  </a:lnTo>
                  <a:lnTo>
                    <a:pt x="25" y="118"/>
                  </a:lnTo>
                  <a:lnTo>
                    <a:pt x="11" y="107"/>
                  </a:lnTo>
                  <a:lnTo>
                    <a:pt x="0" y="93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FFD198"/>
            </a:solidFill>
            <a:ln w="0">
              <a:solidFill>
                <a:srgbClr val="FFD198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8" name="Freeform 52">
              <a:extLst>
                <a:ext uri="{FF2B5EF4-FFF2-40B4-BE49-F238E27FC236}">
                  <a16:creationId xmlns:a16="http://schemas.microsoft.com/office/drawing/2014/main" id="{3D8370EC-AC5A-4826-BDBC-49EDB058924A}"/>
                </a:ext>
              </a:extLst>
            </p:cNvPr>
            <p:cNvSpPr>
              <a:spLocks/>
            </p:cNvSpPr>
            <p:nvPr/>
          </p:nvSpPr>
          <p:spPr bwMode="auto">
            <a:xfrm>
              <a:off x="4950890" y="5260037"/>
              <a:ext cx="656461" cy="182831"/>
            </a:xfrm>
            <a:custGeom>
              <a:avLst/>
              <a:gdLst>
                <a:gd name="T0" fmla="*/ 59 w 456"/>
                <a:gd name="T1" fmla="*/ 0 h 127"/>
                <a:gd name="T2" fmla="*/ 63 w 456"/>
                <a:gd name="T3" fmla="*/ 1 h 127"/>
                <a:gd name="T4" fmla="*/ 72 w 456"/>
                <a:gd name="T5" fmla="*/ 3 h 127"/>
                <a:gd name="T6" fmla="*/ 89 w 456"/>
                <a:gd name="T7" fmla="*/ 6 h 127"/>
                <a:gd name="T8" fmla="*/ 113 w 456"/>
                <a:gd name="T9" fmla="*/ 10 h 127"/>
                <a:gd name="T10" fmla="*/ 143 w 456"/>
                <a:gd name="T11" fmla="*/ 13 h 127"/>
                <a:gd name="T12" fmla="*/ 182 w 456"/>
                <a:gd name="T13" fmla="*/ 16 h 127"/>
                <a:gd name="T14" fmla="*/ 228 w 456"/>
                <a:gd name="T15" fmla="*/ 16 h 127"/>
                <a:gd name="T16" fmla="*/ 274 w 456"/>
                <a:gd name="T17" fmla="*/ 16 h 127"/>
                <a:gd name="T18" fmla="*/ 313 w 456"/>
                <a:gd name="T19" fmla="*/ 13 h 127"/>
                <a:gd name="T20" fmla="*/ 343 w 456"/>
                <a:gd name="T21" fmla="*/ 10 h 127"/>
                <a:gd name="T22" fmla="*/ 367 w 456"/>
                <a:gd name="T23" fmla="*/ 6 h 127"/>
                <a:gd name="T24" fmla="*/ 384 w 456"/>
                <a:gd name="T25" fmla="*/ 3 h 127"/>
                <a:gd name="T26" fmla="*/ 393 w 456"/>
                <a:gd name="T27" fmla="*/ 1 h 127"/>
                <a:gd name="T28" fmla="*/ 397 w 456"/>
                <a:gd name="T29" fmla="*/ 0 h 127"/>
                <a:gd name="T30" fmla="*/ 456 w 456"/>
                <a:gd name="T31" fmla="*/ 67 h 127"/>
                <a:gd name="T32" fmla="*/ 435 w 456"/>
                <a:gd name="T33" fmla="*/ 84 h 127"/>
                <a:gd name="T34" fmla="*/ 407 w 456"/>
                <a:gd name="T35" fmla="*/ 97 h 127"/>
                <a:gd name="T36" fmla="*/ 379 w 456"/>
                <a:gd name="T37" fmla="*/ 107 h 127"/>
                <a:gd name="T38" fmla="*/ 348 w 456"/>
                <a:gd name="T39" fmla="*/ 115 h 127"/>
                <a:gd name="T40" fmla="*/ 318 w 456"/>
                <a:gd name="T41" fmla="*/ 120 h 127"/>
                <a:gd name="T42" fmla="*/ 290 w 456"/>
                <a:gd name="T43" fmla="*/ 124 h 127"/>
                <a:gd name="T44" fmla="*/ 265 w 456"/>
                <a:gd name="T45" fmla="*/ 126 h 127"/>
                <a:gd name="T46" fmla="*/ 245 w 456"/>
                <a:gd name="T47" fmla="*/ 127 h 127"/>
                <a:gd name="T48" fmla="*/ 233 w 456"/>
                <a:gd name="T49" fmla="*/ 127 h 127"/>
                <a:gd name="T50" fmla="*/ 228 w 456"/>
                <a:gd name="T51" fmla="*/ 127 h 127"/>
                <a:gd name="T52" fmla="*/ 223 w 456"/>
                <a:gd name="T53" fmla="*/ 127 h 127"/>
                <a:gd name="T54" fmla="*/ 211 w 456"/>
                <a:gd name="T55" fmla="*/ 127 h 127"/>
                <a:gd name="T56" fmla="*/ 191 w 456"/>
                <a:gd name="T57" fmla="*/ 126 h 127"/>
                <a:gd name="T58" fmla="*/ 166 w 456"/>
                <a:gd name="T59" fmla="*/ 124 h 127"/>
                <a:gd name="T60" fmla="*/ 138 w 456"/>
                <a:gd name="T61" fmla="*/ 120 h 127"/>
                <a:gd name="T62" fmla="*/ 108 w 456"/>
                <a:gd name="T63" fmla="*/ 115 h 127"/>
                <a:gd name="T64" fmla="*/ 77 w 456"/>
                <a:gd name="T65" fmla="*/ 107 h 127"/>
                <a:gd name="T66" fmla="*/ 49 w 456"/>
                <a:gd name="T67" fmla="*/ 97 h 127"/>
                <a:gd name="T68" fmla="*/ 21 w 456"/>
                <a:gd name="T69" fmla="*/ 84 h 127"/>
                <a:gd name="T70" fmla="*/ 0 w 456"/>
                <a:gd name="T71" fmla="*/ 67 h 127"/>
                <a:gd name="T72" fmla="*/ 59 w 456"/>
                <a:gd name="T73" fmla="*/ 0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456" h="127">
                  <a:moveTo>
                    <a:pt x="59" y="0"/>
                  </a:moveTo>
                  <a:lnTo>
                    <a:pt x="63" y="1"/>
                  </a:lnTo>
                  <a:lnTo>
                    <a:pt x="72" y="3"/>
                  </a:lnTo>
                  <a:lnTo>
                    <a:pt x="89" y="6"/>
                  </a:lnTo>
                  <a:lnTo>
                    <a:pt x="113" y="10"/>
                  </a:lnTo>
                  <a:lnTo>
                    <a:pt x="143" y="13"/>
                  </a:lnTo>
                  <a:lnTo>
                    <a:pt x="182" y="16"/>
                  </a:lnTo>
                  <a:lnTo>
                    <a:pt x="228" y="16"/>
                  </a:lnTo>
                  <a:lnTo>
                    <a:pt x="274" y="16"/>
                  </a:lnTo>
                  <a:lnTo>
                    <a:pt x="313" y="13"/>
                  </a:lnTo>
                  <a:lnTo>
                    <a:pt x="343" y="10"/>
                  </a:lnTo>
                  <a:lnTo>
                    <a:pt x="367" y="6"/>
                  </a:lnTo>
                  <a:lnTo>
                    <a:pt x="384" y="3"/>
                  </a:lnTo>
                  <a:lnTo>
                    <a:pt x="393" y="1"/>
                  </a:lnTo>
                  <a:lnTo>
                    <a:pt x="397" y="0"/>
                  </a:lnTo>
                  <a:lnTo>
                    <a:pt x="456" y="67"/>
                  </a:lnTo>
                  <a:lnTo>
                    <a:pt x="435" y="84"/>
                  </a:lnTo>
                  <a:lnTo>
                    <a:pt x="407" y="97"/>
                  </a:lnTo>
                  <a:lnTo>
                    <a:pt x="379" y="107"/>
                  </a:lnTo>
                  <a:lnTo>
                    <a:pt x="348" y="115"/>
                  </a:lnTo>
                  <a:lnTo>
                    <a:pt x="318" y="120"/>
                  </a:lnTo>
                  <a:lnTo>
                    <a:pt x="290" y="124"/>
                  </a:lnTo>
                  <a:lnTo>
                    <a:pt x="265" y="126"/>
                  </a:lnTo>
                  <a:lnTo>
                    <a:pt x="245" y="127"/>
                  </a:lnTo>
                  <a:lnTo>
                    <a:pt x="233" y="127"/>
                  </a:lnTo>
                  <a:lnTo>
                    <a:pt x="228" y="127"/>
                  </a:lnTo>
                  <a:lnTo>
                    <a:pt x="223" y="127"/>
                  </a:lnTo>
                  <a:lnTo>
                    <a:pt x="211" y="127"/>
                  </a:lnTo>
                  <a:lnTo>
                    <a:pt x="191" y="126"/>
                  </a:lnTo>
                  <a:lnTo>
                    <a:pt x="166" y="124"/>
                  </a:lnTo>
                  <a:lnTo>
                    <a:pt x="138" y="120"/>
                  </a:lnTo>
                  <a:lnTo>
                    <a:pt x="108" y="115"/>
                  </a:lnTo>
                  <a:lnTo>
                    <a:pt x="77" y="107"/>
                  </a:lnTo>
                  <a:lnTo>
                    <a:pt x="49" y="97"/>
                  </a:lnTo>
                  <a:lnTo>
                    <a:pt x="21" y="84"/>
                  </a:lnTo>
                  <a:lnTo>
                    <a:pt x="0" y="67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EFF4F2"/>
            </a:solidFill>
            <a:ln w="0">
              <a:solidFill>
                <a:srgbClr val="EFF4F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9" name="Freeform 53">
              <a:extLst>
                <a:ext uri="{FF2B5EF4-FFF2-40B4-BE49-F238E27FC236}">
                  <a16:creationId xmlns:a16="http://schemas.microsoft.com/office/drawing/2014/main" id="{2A578306-CA79-4B5C-891D-836DA596026F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1712" y="4255661"/>
              <a:ext cx="791785" cy="935745"/>
            </a:xfrm>
            <a:custGeom>
              <a:avLst/>
              <a:gdLst>
                <a:gd name="T0" fmla="*/ 279 w 550"/>
                <a:gd name="T1" fmla="*/ 0 h 650"/>
                <a:gd name="T2" fmla="*/ 307 w 550"/>
                <a:gd name="T3" fmla="*/ 3 h 650"/>
                <a:gd name="T4" fmla="*/ 351 w 550"/>
                <a:gd name="T5" fmla="*/ 9 h 650"/>
                <a:gd name="T6" fmla="*/ 405 w 550"/>
                <a:gd name="T7" fmla="*/ 24 h 650"/>
                <a:gd name="T8" fmla="*/ 458 w 550"/>
                <a:gd name="T9" fmla="*/ 50 h 650"/>
                <a:gd name="T10" fmla="*/ 503 w 550"/>
                <a:gd name="T11" fmla="*/ 88 h 650"/>
                <a:gd name="T12" fmla="*/ 502 w 550"/>
                <a:gd name="T13" fmla="*/ 114 h 650"/>
                <a:gd name="T14" fmla="*/ 507 w 550"/>
                <a:gd name="T15" fmla="*/ 126 h 650"/>
                <a:gd name="T16" fmla="*/ 520 w 550"/>
                <a:gd name="T17" fmla="*/ 157 h 650"/>
                <a:gd name="T18" fmla="*/ 534 w 550"/>
                <a:gd name="T19" fmla="*/ 195 h 650"/>
                <a:gd name="T20" fmla="*/ 546 w 550"/>
                <a:gd name="T21" fmla="*/ 232 h 650"/>
                <a:gd name="T22" fmla="*/ 550 w 550"/>
                <a:gd name="T23" fmla="*/ 257 h 650"/>
                <a:gd name="T24" fmla="*/ 547 w 550"/>
                <a:gd name="T25" fmla="*/ 293 h 650"/>
                <a:gd name="T26" fmla="*/ 540 w 550"/>
                <a:gd name="T27" fmla="*/ 350 h 650"/>
                <a:gd name="T28" fmla="*/ 519 w 550"/>
                <a:gd name="T29" fmla="*/ 413 h 650"/>
                <a:gd name="T30" fmla="*/ 499 w 550"/>
                <a:gd name="T31" fmla="*/ 443 h 650"/>
                <a:gd name="T32" fmla="*/ 486 w 550"/>
                <a:gd name="T33" fmla="*/ 478 h 650"/>
                <a:gd name="T34" fmla="*/ 478 w 550"/>
                <a:gd name="T35" fmla="*/ 499 h 650"/>
                <a:gd name="T36" fmla="*/ 441 w 550"/>
                <a:gd name="T37" fmla="*/ 592 h 650"/>
                <a:gd name="T38" fmla="*/ 427 w 550"/>
                <a:gd name="T39" fmla="*/ 595 h 650"/>
                <a:gd name="T40" fmla="*/ 393 w 550"/>
                <a:gd name="T41" fmla="*/ 604 h 650"/>
                <a:gd name="T42" fmla="*/ 348 w 550"/>
                <a:gd name="T43" fmla="*/ 616 h 650"/>
                <a:gd name="T44" fmla="*/ 307 w 550"/>
                <a:gd name="T45" fmla="*/ 629 h 650"/>
                <a:gd name="T46" fmla="*/ 280 w 550"/>
                <a:gd name="T47" fmla="*/ 643 h 650"/>
                <a:gd name="T48" fmla="*/ 271 w 550"/>
                <a:gd name="T49" fmla="*/ 643 h 650"/>
                <a:gd name="T50" fmla="*/ 246 w 550"/>
                <a:gd name="T51" fmla="*/ 629 h 650"/>
                <a:gd name="T52" fmla="*/ 210 w 550"/>
                <a:gd name="T53" fmla="*/ 616 h 650"/>
                <a:gd name="T54" fmla="*/ 169 w 550"/>
                <a:gd name="T55" fmla="*/ 604 h 650"/>
                <a:gd name="T56" fmla="*/ 138 w 550"/>
                <a:gd name="T57" fmla="*/ 595 h 650"/>
                <a:gd name="T58" fmla="*/ 125 w 550"/>
                <a:gd name="T59" fmla="*/ 592 h 650"/>
                <a:gd name="T60" fmla="*/ 72 w 550"/>
                <a:gd name="T61" fmla="*/ 499 h 650"/>
                <a:gd name="T62" fmla="*/ 64 w 550"/>
                <a:gd name="T63" fmla="*/ 478 h 650"/>
                <a:gd name="T64" fmla="*/ 53 w 550"/>
                <a:gd name="T65" fmla="*/ 443 h 650"/>
                <a:gd name="T66" fmla="*/ 33 w 550"/>
                <a:gd name="T67" fmla="*/ 413 h 650"/>
                <a:gd name="T68" fmla="*/ 11 w 550"/>
                <a:gd name="T69" fmla="*/ 350 h 650"/>
                <a:gd name="T70" fmla="*/ 3 w 550"/>
                <a:gd name="T71" fmla="*/ 293 h 650"/>
                <a:gd name="T72" fmla="*/ 0 w 550"/>
                <a:gd name="T73" fmla="*/ 257 h 650"/>
                <a:gd name="T74" fmla="*/ 4 w 550"/>
                <a:gd name="T75" fmla="*/ 232 h 650"/>
                <a:gd name="T76" fmla="*/ 17 w 550"/>
                <a:gd name="T77" fmla="*/ 195 h 650"/>
                <a:gd name="T78" fmla="*/ 32 w 550"/>
                <a:gd name="T79" fmla="*/ 157 h 650"/>
                <a:gd name="T80" fmla="*/ 45 w 550"/>
                <a:gd name="T81" fmla="*/ 126 h 650"/>
                <a:gd name="T82" fmla="*/ 50 w 550"/>
                <a:gd name="T83" fmla="*/ 114 h 650"/>
                <a:gd name="T84" fmla="*/ 49 w 550"/>
                <a:gd name="T85" fmla="*/ 88 h 650"/>
                <a:gd name="T86" fmla="*/ 93 w 550"/>
                <a:gd name="T87" fmla="*/ 50 h 650"/>
                <a:gd name="T88" fmla="*/ 147 w 550"/>
                <a:gd name="T89" fmla="*/ 24 h 650"/>
                <a:gd name="T90" fmla="*/ 201 w 550"/>
                <a:gd name="T91" fmla="*/ 9 h 650"/>
                <a:gd name="T92" fmla="*/ 245 w 550"/>
                <a:gd name="T93" fmla="*/ 3 h 650"/>
                <a:gd name="T94" fmla="*/ 271 w 550"/>
                <a:gd name="T95" fmla="*/ 0 h 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550" h="650">
                  <a:moveTo>
                    <a:pt x="275" y="0"/>
                  </a:moveTo>
                  <a:lnTo>
                    <a:pt x="279" y="0"/>
                  </a:lnTo>
                  <a:lnTo>
                    <a:pt x="290" y="2"/>
                  </a:lnTo>
                  <a:lnTo>
                    <a:pt x="307" y="3"/>
                  </a:lnTo>
                  <a:lnTo>
                    <a:pt x="328" y="5"/>
                  </a:lnTo>
                  <a:lnTo>
                    <a:pt x="351" y="9"/>
                  </a:lnTo>
                  <a:lnTo>
                    <a:pt x="377" y="16"/>
                  </a:lnTo>
                  <a:lnTo>
                    <a:pt x="405" y="24"/>
                  </a:lnTo>
                  <a:lnTo>
                    <a:pt x="432" y="36"/>
                  </a:lnTo>
                  <a:lnTo>
                    <a:pt x="458" y="50"/>
                  </a:lnTo>
                  <a:lnTo>
                    <a:pt x="482" y="67"/>
                  </a:lnTo>
                  <a:lnTo>
                    <a:pt x="503" y="88"/>
                  </a:lnTo>
                  <a:lnTo>
                    <a:pt x="519" y="114"/>
                  </a:lnTo>
                  <a:lnTo>
                    <a:pt x="502" y="114"/>
                  </a:lnTo>
                  <a:lnTo>
                    <a:pt x="503" y="117"/>
                  </a:lnTo>
                  <a:lnTo>
                    <a:pt x="507" y="126"/>
                  </a:lnTo>
                  <a:lnTo>
                    <a:pt x="512" y="140"/>
                  </a:lnTo>
                  <a:lnTo>
                    <a:pt x="520" y="157"/>
                  </a:lnTo>
                  <a:lnTo>
                    <a:pt x="526" y="176"/>
                  </a:lnTo>
                  <a:lnTo>
                    <a:pt x="534" y="195"/>
                  </a:lnTo>
                  <a:lnTo>
                    <a:pt x="541" y="215"/>
                  </a:lnTo>
                  <a:lnTo>
                    <a:pt x="546" y="232"/>
                  </a:lnTo>
                  <a:lnTo>
                    <a:pt x="550" y="246"/>
                  </a:lnTo>
                  <a:lnTo>
                    <a:pt x="550" y="257"/>
                  </a:lnTo>
                  <a:lnTo>
                    <a:pt x="549" y="273"/>
                  </a:lnTo>
                  <a:lnTo>
                    <a:pt x="547" y="293"/>
                  </a:lnTo>
                  <a:lnTo>
                    <a:pt x="545" y="320"/>
                  </a:lnTo>
                  <a:lnTo>
                    <a:pt x="540" y="350"/>
                  </a:lnTo>
                  <a:lnTo>
                    <a:pt x="532" y="381"/>
                  </a:lnTo>
                  <a:lnTo>
                    <a:pt x="519" y="413"/>
                  </a:lnTo>
                  <a:lnTo>
                    <a:pt x="499" y="443"/>
                  </a:lnTo>
                  <a:lnTo>
                    <a:pt x="499" y="443"/>
                  </a:lnTo>
                  <a:lnTo>
                    <a:pt x="492" y="462"/>
                  </a:lnTo>
                  <a:lnTo>
                    <a:pt x="486" y="478"/>
                  </a:lnTo>
                  <a:lnTo>
                    <a:pt x="482" y="491"/>
                  </a:lnTo>
                  <a:lnTo>
                    <a:pt x="478" y="499"/>
                  </a:lnTo>
                  <a:lnTo>
                    <a:pt x="477" y="502"/>
                  </a:lnTo>
                  <a:lnTo>
                    <a:pt x="441" y="592"/>
                  </a:lnTo>
                  <a:lnTo>
                    <a:pt x="437" y="592"/>
                  </a:lnTo>
                  <a:lnTo>
                    <a:pt x="427" y="595"/>
                  </a:lnTo>
                  <a:lnTo>
                    <a:pt x="411" y="599"/>
                  </a:lnTo>
                  <a:lnTo>
                    <a:pt x="393" y="604"/>
                  </a:lnTo>
                  <a:lnTo>
                    <a:pt x="371" y="609"/>
                  </a:lnTo>
                  <a:lnTo>
                    <a:pt x="348" y="616"/>
                  </a:lnTo>
                  <a:lnTo>
                    <a:pt x="326" y="622"/>
                  </a:lnTo>
                  <a:lnTo>
                    <a:pt x="307" y="629"/>
                  </a:lnTo>
                  <a:lnTo>
                    <a:pt x="291" y="636"/>
                  </a:lnTo>
                  <a:lnTo>
                    <a:pt x="280" y="643"/>
                  </a:lnTo>
                  <a:lnTo>
                    <a:pt x="275" y="650"/>
                  </a:lnTo>
                  <a:lnTo>
                    <a:pt x="271" y="643"/>
                  </a:lnTo>
                  <a:lnTo>
                    <a:pt x="261" y="636"/>
                  </a:lnTo>
                  <a:lnTo>
                    <a:pt x="246" y="629"/>
                  </a:lnTo>
                  <a:lnTo>
                    <a:pt x="229" y="622"/>
                  </a:lnTo>
                  <a:lnTo>
                    <a:pt x="210" y="616"/>
                  </a:lnTo>
                  <a:lnTo>
                    <a:pt x="189" y="609"/>
                  </a:lnTo>
                  <a:lnTo>
                    <a:pt x="169" y="604"/>
                  </a:lnTo>
                  <a:lnTo>
                    <a:pt x="152" y="599"/>
                  </a:lnTo>
                  <a:lnTo>
                    <a:pt x="138" y="595"/>
                  </a:lnTo>
                  <a:lnTo>
                    <a:pt x="129" y="592"/>
                  </a:lnTo>
                  <a:lnTo>
                    <a:pt x="125" y="592"/>
                  </a:lnTo>
                  <a:lnTo>
                    <a:pt x="74" y="502"/>
                  </a:lnTo>
                  <a:lnTo>
                    <a:pt x="72" y="499"/>
                  </a:lnTo>
                  <a:lnTo>
                    <a:pt x="70" y="491"/>
                  </a:lnTo>
                  <a:lnTo>
                    <a:pt x="64" y="478"/>
                  </a:lnTo>
                  <a:lnTo>
                    <a:pt x="59" y="462"/>
                  </a:lnTo>
                  <a:lnTo>
                    <a:pt x="53" y="443"/>
                  </a:lnTo>
                  <a:lnTo>
                    <a:pt x="53" y="443"/>
                  </a:lnTo>
                  <a:lnTo>
                    <a:pt x="33" y="413"/>
                  </a:lnTo>
                  <a:lnTo>
                    <a:pt x="20" y="381"/>
                  </a:lnTo>
                  <a:lnTo>
                    <a:pt x="11" y="350"/>
                  </a:lnTo>
                  <a:lnTo>
                    <a:pt x="5" y="320"/>
                  </a:lnTo>
                  <a:lnTo>
                    <a:pt x="3" y="293"/>
                  </a:lnTo>
                  <a:lnTo>
                    <a:pt x="2" y="273"/>
                  </a:lnTo>
                  <a:lnTo>
                    <a:pt x="0" y="257"/>
                  </a:lnTo>
                  <a:lnTo>
                    <a:pt x="2" y="246"/>
                  </a:lnTo>
                  <a:lnTo>
                    <a:pt x="4" y="232"/>
                  </a:lnTo>
                  <a:lnTo>
                    <a:pt x="9" y="215"/>
                  </a:lnTo>
                  <a:lnTo>
                    <a:pt x="17" y="195"/>
                  </a:lnTo>
                  <a:lnTo>
                    <a:pt x="24" y="176"/>
                  </a:lnTo>
                  <a:lnTo>
                    <a:pt x="32" y="157"/>
                  </a:lnTo>
                  <a:lnTo>
                    <a:pt x="38" y="140"/>
                  </a:lnTo>
                  <a:lnTo>
                    <a:pt x="45" y="126"/>
                  </a:lnTo>
                  <a:lnTo>
                    <a:pt x="49" y="117"/>
                  </a:lnTo>
                  <a:lnTo>
                    <a:pt x="50" y="114"/>
                  </a:lnTo>
                  <a:lnTo>
                    <a:pt x="32" y="114"/>
                  </a:lnTo>
                  <a:lnTo>
                    <a:pt x="49" y="88"/>
                  </a:lnTo>
                  <a:lnTo>
                    <a:pt x="68" y="67"/>
                  </a:lnTo>
                  <a:lnTo>
                    <a:pt x="93" y="50"/>
                  </a:lnTo>
                  <a:lnTo>
                    <a:pt x="119" y="36"/>
                  </a:lnTo>
                  <a:lnTo>
                    <a:pt x="147" y="24"/>
                  </a:lnTo>
                  <a:lnTo>
                    <a:pt x="174" y="16"/>
                  </a:lnTo>
                  <a:lnTo>
                    <a:pt x="201" y="9"/>
                  </a:lnTo>
                  <a:lnTo>
                    <a:pt x="224" y="5"/>
                  </a:lnTo>
                  <a:lnTo>
                    <a:pt x="245" y="3"/>
                  </a:lnTo>
                  <a:lnTo>
                    <a:pt x="261" y="2"/>
                  </a:lnTo>
                  <a:lnTo>
                    <a:pt x="271" y="0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2D2D0D"/>
            </a:solidFill>
            <a:ln w="0">
              <a:solidFill>
                <a:srgbClr val="2D2D0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0" name="자유형 1486">
              <a:extLst>
                <a:ext uri="{FF2B5EF4-FFF2-40B4-BE49-F238E27FC236}">
                  <a16:creationId xmlns:a16="http://schemas.microsoft.com/office/drawing/2014/main" id="{0F0027C4-9E43-4359-B67B-B4971EA2FBFC}"/>
                </a:ext>
              </a:extLst>
            </p:cNvPr>
            <p:cNvSpPr>
              <a:spLocks/>
            </p:cNvSpPr>
            <p:nvPr/>
          </p:nvSpPr>
          <p:spPr bwMode="auto">
            <a:xfrm>
              <a:off x="4493255" y="5740697"/>
              <a:ext cx="1589327" cy="1109936"/>
            </a:xfrm>
            <a:custGeom>
              <a:avLst/>
              <a:gdLst>
                <a:gd name="connsiteX0" fmla="*/ 406400 w 1752600"/>
                <a:gd name="connsiteY0" fmla="*/ 0 h 1223961"/>
                <a:gd name="connsiteX1" fmla="*/ 1346200 w 1752600"/>
                <a:gd name="connsiteY1" fmla="*/ 0 h 1223961"/>
                <a:gd name="connsiteX2" fmla="*/ 1412875 w 1752600"/>
                <a:gd name="connsiteY2" fmla="*/ 6350 h 1223961"/>
                <a:gd name="connsiteX3" fmla="*/ 1474788 w 1752600"/>
                <a:gd name="connsiteY3" fmla="*/ 20638 h 1223961"/>
                <a:gd name="connsiteX4" fmla="*/ 1533525 w 1752600"/>
                <a:gd name="connsiteY4" fmla="*/ 46038 h 1223961"/>
                <a:gd name="connsiteX5" fmla="*/ 1587500 w 1752600"/>
                <a:gd name="connsiteY5" fmla="*/ 79375 h 1223961"/>
                <a:gd name="connsiteX6" fmla="*/ 1635125 w 1752600"/>
                <a:gd name="connsiteY6" fmla="*/ 119063 h 1223961"/>
                <a:gd name="connsiteX7" fmla="*/ 1674813 w 1752600"/>
                <a:gd name="connsiteY7" fmla="*/ 166688 h 1223961"/>
                <a:gd name="connsiteX8" fmla="*/ 1708150 w 1752600"/>
                <a:gd name="connsiteY8" fmla="*/ 220663 h 1223961"/>
                <a:gd name="connsiteX9" fmla="*/ 1731963 w 1752600"/>
                <a:gd name="connsiteY9" fmla="*/ 277813 h 1223961"/>
                <a:gd name="connsiteX10" fmla="*/ 1749425 w 1752600"/>
                <a:gd name="connsiteY10" fmla="*/ 341313 h 1223961"/>
                <a:gd name="connsiteX11" fmla="*/ 1752600 w 1752600"/>
                <a:gd name="connsiteY11" fmla="*/ 407988 h 1223961"/>
                <a:gd name="connsiteX12" fmla="*/ 1752600 w 1752600"/>
                <a:gd name="connsiteY12" fmla="*/ 1223961 h 1223961"/>
                <a:gd name="connsiteX13" fmla="*/ 0 w 1752600"/>
                <a:gd name="connsiteY13" fmla="*/ 1223961 h 1223961"/>
                <a:gd name="connsiteX14" fmla="*/ 0 w 1752600"/>
                <a:gd name="connsiteY14" fmla="*/ 407988 h 1223961"/>
                <a:gd name="connsiteX15" fmla="*/ 3175 w 1752600"/>
                <a:gd name="connsiteY15" fmla="*/ 341313 h 1223961"/>
                <a:gd name="connsiteX16" fmla="*/ 20638 w 1752600"/>
                <a:gd name="connsiteY16" fmla="*/ 277813 h 1223961"/>
                <a:gd name="connsiteX17" fmla="*/ 44450 w 1752600"/>
                <a:gd name="connsiteY17" fmla="*/ 220663 h 1223961"/>
                <a:gd name="connsiteX18" fmla="*/ 77788 w 1752600"/>
                <a:gd name="connsiteY18" fmla="*/ 166688 h 1223961"/>
                <a:gd name="connsiteX19" fmla="*/ 117475 w 1752600"/>
                <a:gd name="connsiteY19" fmla="*/ 119063 h 1223961"/>
                <a:gd name="connsiteX20" fmla="*/ 165100 w 1752600"/>
                <a:gd name="connsiteY20" fmla="*/ 79375 h 1223961"/>
                <a:gd name="connsiteX21" fmla="*/ 219075 w 1752600"/>
                <a:gd name="connsiteY21" fmla="*/ 46038 h 1223961"/>
                <a:gd name="connsiteX22" fmla="*/ 277813 w 1752600"/>
                <a:gd name="connsiteY22" fmla="*/ 20638 h 1223961"/>
                <a:gd name="connsiteX23" fmla="*/ 339725 w 1752600"/>
                <a:gd name="connsiteY23" fmla="*/ 6350 h 1223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752600" h="1223961">
                  <a:moveTo>
                    <a:pt x="406400" y="0"/>
                  </a:moveTo>
                  <a:lnTo>
                    <a:pt x="1346200" y="0"/>
                  </a:lnTo>
                  <a:lnTo>
                    <a:pt x="1412875" y="6350"/>
                  </a:lnTo>
                  <a:lnTo>
                    <a:pt x="1474788" y="20638"/>
                  </a:lnTo>
                  <a:lnTo>
                    <a:pt x="1533525" y="46038"/>
                  </a:lnTo>
                  <a:lnTo>
                    <a:pt x="1587500" y="79375"/>
                  </a:lnTo>
                  <a:lnTo>
                    <a:pt x="1635125" y="119063"/>
                  </a:lnTo>
                  <a:lnTo>
                    <a:pt x="1674813" y="166688"/>
                  </a:lnTo>
                  <a:lnTo>
                    <a:pt x="1708150" y="220663"/>
                  </a:lnTo>
                  <a:lnTo>
                    <a:pt x="1731963" y="277813"/>
                  </a:lnTo>
                  <a:lnTo>
                    <a:pt x="1749425" y="341313"/>
                  </a:lnTo>
                  <a:lnTo>
                    <a:pt x="1752600" y="407988"/>
                  </a:lnTo>
                  <a:lnTo>
                    <a:pt x="1752600" y="1223961"/>
                  </a:lnTo>
                  <a:lnTo>
                    <a:pt x="0" y="1223961"/>
                  </a:lnTo>
                  <a:lnTo>
                    <a:pt x="0" y="407988"/>
                  </a:lnTo>
                  <a:lnTo>
                    <a:pt x="3175" y="341313"/>
                  </a:lnTo>
                  <a:lnTo>
                    <a:pt x="20638" y="277813"/>
                  </a:lnTo>
                  <a:lnTo>
                    <a:pt x="44450" y="220663"/>
                  </a:lnTo>
                  <a:lnTo>
                    <a:pt x="77788" y="166688"/>
                  </a:lnTo>
                  <a:lnTo>
                    <a:pt x="117475" y="119063"/>
                  </a:lnTo>
                  <a:lnTo>
                    <a:pt x="165100" y="79375"/>
                  </a:lnTo>
                  <a:lnTo>
                    <a:pt x="219075" y="46038"/>
                  </a:lnTo>
                  <a:lnTo>
                    <a:pt x="277813" y="20638"/>
                  </a:lnTo>
                  <a:lnTo>
                    <a:pt x="339725" y="6350"/>
                  </a:lnTo>
                  <a:close/>
                </a:path>
              </a:pathLst>
            </a:custGeom>
            <a:solidFill>
              <a:srgbClr val="CBB659"/>
            </a:solidFill>
            <a:ln w="0">
              <a:solidFill>
                <a:srgbClr val="CBB65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81" name="Rectangle 167">
              <a:extLst>
                <a:ext uri="{FF2B5EF4-FFF2-40B4-BE49-F238E27FC236}">
                  <a16:creationId xmlns:a16="http://schemas.microsoft.com/office/drawing/2014/main" id="{F9C19CBA-0191-4B29-9C72-B2810BEDFF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61812" y="6069914"/>
              <a:ext cx="66820" cy="58111"/>
            </a:xfrm>
            <a:prstGeom prst="rect">
              <a:avLst/>
            </a:prstGeom>
            <a:solidFill>
              <a:srgbClr val="CFCFCF"/>
            </a:solidFill>
            <a:ln w="0">
              <a:solidFill>
                <a:srgbClr val="CFCFC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081571802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15410E3-47C8-403A-82FB-C8FA59DD52EE}"/>
              </a:ext>
            </a:extLst>
          </p:cNvPr>
          <p:cNvSpPr/>
          <p:nvPr/>
        </p:nvSpPr>
        <p:spPr>
          <a:xfrm>
            <a:off x="805218" y="1248610"/>
            <a:ext cx="10495128" cy="49263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9717011A-6366-4BAC-BEB0-7EAB72AC924E}"/>
              </a:ext>
            </a:extLst>
          </p:cNvPr>
          <p:cNvGrpSpPr/>
          <p:nvPr/>
        </p:nvGrpSpPr>
        <p:grpSpPr>
          <a:xfrm>
            <a:off x="1060647" y="1276056"/>
            <a:ext cx="10070705" cy="4829882"/>
            <a:chOff x="120410" y="701978"/>
            <a:chExt cx="11868080" cy="5691898"/>
          </a:xfrm>
        </p:grpSpPr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B5950A3F-9B28-4CEF-AD32-CABC1B36DE70}"/>
                </a:ext>
              </a:extLst>
            </p:cNvPr>
            <p:cNvGrpSpPr/>
            <p:nvPr/>
          </p:nvGrpSpPr>
          <p:grpSpPr>
            <a:xfrm>
              <a:off x="120410" y="851389"/>
              <a:ext cx="11868080" cy="5542487"/>
              <a:chOff x="120410" y="851389"/>
              <a:chExt cx="11868080" cy="5542487"/>
            </a:xfrm>
          </p:grpSpPr>
          <p:sp>
            <p:nvSpPr>
              <p:cNvPr id="57" name="사각형: 둥근 모서리 56">
                <a:extLst>
                  <a:ext uri="{FF2B5EF4-FFF2-40B4-BE49-F238E27FC236}">
                    <a16:creationId xmlns:a16="http://schemas.microsoft.com/office/drawing/2014/main" id="{07350109-2518-4AE5-B65B-CC1352C99964}"/>
                  </a:ext>
                </a:extLst>
              </p:cNvPr>
              <p:cNvSpPr/>
              <p:nvPr/>
            </p:nvSpPr>
            <p:spPr>
              <a:xfrm>
                <a:off x="120410" y="3545415"/>
                <a:ext cx="3402021" cy="2654049"/>
              </a:xfrm>
              <a:prstGeom prst="roundRect">
                <a:avLst>
                  <a:gd name="adj" fmla="val 0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/>
              </a:p>
            </p:txBody>
          </p:sp>
          <p:sp>
            <p:nvSpPr>
              <p:cNvPr id="58" name="사각형: 둥근 모서리 57">
                <a:extLst>
                  <a:ext uri="{FF2B5EF4-FFF2-40B4-BE49-F238E27FC236}">
                    <a16:creationId xmlns:a16="http://schemas.microsoft.com/office/drawing/2014/main" id="{52AEC60E-F28B-470B-9A27-A5A87F142E45}"/>
                  </a:ext>
                </a:extLst>
              </p:cNvPr>
              <p:cNvSpPr/>
              <p:nvPr/>
            </p:nvSpPr>
            <p:spPr>
              <a:xfrm>
                <a:off x="120410" y="1095013"/>
                <a:ext cx="3174290" cy="1862844"/>
              </a:xfrm>
              <a:prstGeom prst="roundRect">
                <a:avLst>
                  <a:gd name="adj" fmla="val 0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/>
              </a:p>
            </p:txBody>
          </p:sp>
          <p:sp>
            <p:nvSpPr>
              <p:cNvPr id="59" name="사각형: 둥근 모서리 58">
                <a:extLst>
                  <a:ext uri="{FF2B5EF4-FFF2-40B4-BE49-F238E27FC236}">
                    <a16:creationId xmlns:a16="http://schemas.microsoft.com/office/drawing/2014/main" id="{C4A36B57-5246-46FA-A8AB-89B8B0344EC2}"/>
                  </a:ext>
                </a:extLst>
              </p:cNvPr>
              <p:cNvSpPr/>
              <p:nvPr/>
            </p:nvSpPr>
            <p:spPr>
              <a:xfrm>
                <a:off x="7466538" y="1171239"/>
                <a:ext cx="4521952" cy="4155770"/>
              </a:xfrm>
              <a:prstGeom prst="roundRect">
                <a:avLst>
                  <a:gd name="adj" fmla="val 0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/>
              </a:p>
            </p:txBody>
          </p:sp>
          <p:grpSp>
            <p:nvGrpSpPr>
              <p:cNvPr id="60" name="그룹 59">
                <a:extLst>
                  <a:ext uri="{FF2B5EF4-FFF2-40B4-BE49-F238E27FC236}">
                    <a16:creationId xmlns:a16="http://schemas.microsoft.com/office/drawing/2014/main" id="{CA2B6899-4CB0-42DE-8D2E-A0522B7E701F}"/>
                  </a:ext>
                </a:extLst>
              </p:cNvPr>
              <p:cNvGrpSpPr/>
              <p:nvPr/>
            </p:nvGrpSpPr>
            <p:grpSpPr>
              <a:xfrm>
                <a:off x="1669326" y="3810765"/>
                <a:ext cx="788381" cy="841936"/>
                <a:chOff x="5723749" y="5137051"/>
                <a:chExt cx="984232" cy="1092552"/>
              </a:xfrm>
            </p:grpSpPr>
            <p:pic>
              <p:nvPicPr>
                <p:cNvPr id="100" name="그림 99">
                  <a:extLst>
                    <a:ext uri="{FF2B5EF4-FFF2-40B4-BE49-F238E27FC236}">
                      <a16:creationId xmlns:a16="http://schemas.microsoft.com/office/drawing/2014/main" id="{5F94325A-F8CA-4A08-BD53-C118A68E9BE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875471" y="5137051"/>
                  <a:ext cx="737870" cy="737869"/>
                </a:xfrm>
                <a:prstGeom prst="rect">
                  <a:avLst/>
                </a:prstGeom>
                <a:effectLst/>
              </p:spPr>
            </p:pic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5712B73A-5709-4993-BBCE-3EE57965A9CD}"/>
                    </a:ext>
                  </a:extLst>
                </p:cNvPr>
                <p:cNvSpPr txBox="1"/>
                <p:nvPr/>
              </p:nvSpPr>
              <p:spPr>
                <a:xfrm>
                  <a:off x="5723749" y="5790273"/>
                  <a:ext cx="984232" cy="4393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en-US" altLang="ko-KR" sz="1600" dirty="0">
                      <a:solidFill>
                        <a:srgbClr val="00B0F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React</a:t>
                  </a:r>
                  <a:endParaRPr kumimoji="1" lang="ko-KR" altLang="en-US" sz="1600" dirty="0">
                    <a:solidFill>
                      <a:srgbClr val="00B0F0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pic>
            <p:nvPicPr>
              <p:cNvPr id="61" name="그림 60" descr="표지판, 시계이(가) 표시된 사진&#10;&#10;자동 생성된 설명">
                <a:extLst>
                  <a:ext uri="{FF2B5EF4-FFF2-40B4-BE49-F238E27FC236}">
                    <a16:creationId xmlns:a16="http://schemas.microsoft.com/office/drawing/2014/main" id="{46F1939D-A6F5-4B5C-AD7E-2780D6FC8FF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55662" y="4949452"/>
                <a:ext cx="2630639" cy="996454"/>
              </a:xfrm>
              <a:prstGeom prst="rect">
                <a:avLst/>
              </a:prstGeom>
            </p:spPr>
          </p:pic>
          <p:pic>
            <p:nvPicPr>
              <p:cNvPr id="62" name="그림 61" descr="플레이트, 그리기, 시계이(가) 표시된 사진&#10;&#10;자동 생성된 설명">
                <a:extLst>
                  <a:ext uri="{FF2B5EF4-FFF2-40B4-BE49-F238E27FC236}">
                    <a16:creationId xmlns:a16="http://schemas.microsoft.com/office/drawing/2014/main" id="{E1E9496D-0EC3-441C-911E-8E10F185CFC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1920" y="3987046"/>
                <a:ext cx="668627" cy="668627"/>
              </a:xfrm>
              <a:prstGeom prst="rect">
                <a:avLst/>
              </a:prstGeom>
            </p:spPr>
          </p:pic>
          <p:pic>
            <p:nvPicPr>
              <p:cNvPr id="63" name="그림 62">
                <a:extLst>
                  <a:ext uri="{FF2B5EF4-FFF2-40B4-BE49-F238E27FC236}">
                    <a16:creationId xmlns:a16="http://schemas.microsoft.com/office/drawing/2014/main" id="{4836B75B-6BAC-4AD1-BF92-6D5426A413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4651" b="96512" l="3235" r="97353">
                            <a14:foregroundMark x1="9118" y1="33721" x2="5000" y2="65116"/>
                            <a14:foregroundMark x1="28235" y1="13953" x2="4412" y2="91860"/>
                            <a14:foregroundMark x1="4412" y1="91860" x2="97647" y2="72093"/>
                            <a14:foregroundMark x1="97647" y1="72093" x2="17353" y2="82558"/>
                            <a14:foregroundMark x1="17353" y1="82558" x2="85294" y2="8140"/>
                            <a14:foregroundMark x1="85294" y1="8140" x2="27647" y2="50000"/>
                            <a14:foregroundMark x1="27647" y1="50000" x2="82353" y2="13953"/>
                            <a14:foregroundMark x1="82353" y1="13953" x2="25294" y2="68605"/>
                            <a14:foregroundMark x1="25294" y1="68605" x2="62647" y2="45349"/>
                            <a14:foregroundMark x1="62647" y1="45349" x2="15588" y2="59302"/>
                            <a14:foregroundMark x1="15588" y1="59302" x2="55294" y2="23256"/>
                            <a14:foregroundMark x1="55294" y1="23256" x2="13824" y2="68605"/>
                            <a14:foregroundMark x1="13824" y1="68605" x2="77059" y2="40698"/>
                            <a14:foregroundMark x1="77059" y1="40698" x2="47353" y2="94186"/>
                            <a14:foregroundMark x1="47353" y1="94186" x2="95588" y2="26744"/>
                            <a14:foregroundMark x1="95588" y1="26744" x2="36765" y2="77907"/>
                            <a14:foregroundMark x1="36765" y1="77907" x2="72941" y2="33721"/>
                            <a14:foregroundMark x1="72941" y1="33721" x2="42941" y2="89535"/>
                            <a14:foregroundMark x1="42941" y1="89535" x2="87353" y2="41860"/>
                            <a14:foregroundMark x1="87353" y1="41860" x2="56765" y2="91860"/>
                            <a14:foregroundMark x1="56765" y1="91860" x2="87647" y2="52326"/>
                            <a14:foregroundMark x1="87647" y1="52326" x2="20588" y2="93023"/>
                            <a14:foregroundMark x1="20588" y1="93023" x2="59706" y2="40698"/>
                            <a14:foregroundMark x1="59706" y1="40698" x2="19412" y2="65116"/>
                            <a14:foregroundMark x1="19412" y1="65116" x2="50000" y2="18605"/>
                            <a14:foregroundMark x1="50000" y1="18605" x2="10294" y2="38372"/>
                            <a14:foregroundMark x1="10294" y1="38372" x2="7353" y2="46512"/>
                            <a14:foregroundMark x1="51471" y1="80233" x2="85000" y2="20930"/>
                            <a14:foregroundMark x1="85000" y1="20930" x2="89412" y2="50000"/>
                            <a14:foregroundMark x1="90588" y1="72093" x2="94118" y2="40698"/>
                            <a14:foregroundMark x1="96471" y1="34884" x2="68824" y2="98837"/>
                            <a14:foregroundMark x1="68824" y1="98837" x2="71471" y2="70930"/>
                            <a14:foregroundMark x1="81765" y1="73256" x2="69706" y2="84884"/>
                            <a14:foregroundMark x1="71471" y1="82558" x2="60588" y2="86047"/>
                            <a14:foregroundMark x1="71471" y1="79070" x2="64412" y2="87209"/>
                            <a14:foregroundMark x1="75000" y1="81395" x2="82647" y2="74419"/>
                            <a14:foregroundMark x1="79706" y1="79070" x2="75882" y2="93023"/>
                            <a14:foregroundMark x1="79118" y1="84884" x2="83529" y2="79070"/>
                            <a14:foregroundMark x1="83824" y1="77907" x2="78529" y2="89535"/>
                            <a14:foregroundMark x1="85882" y1="83721" x2="93824" y2="74419"/>
                            <a14:foregroundMark x1="93824" y1="73256" x2="86471" y2="89535"/>
                            <a14:foregroundMark x1="88529" y1="79070" x2="92353" y2="83721"/>
                            <a14:foregroundMark x1="91176" y1="84884" x2="91176" y2="84884"/>
                            <a14:foregroundMark x1="91176" y1="84884" x2="91176" y2="84884"/>
                            <a14:foregroundMark x1="91176" y1="84884" x2="91176" y2="84884"/>
                            <a14:foregroundMark x1="91176" y1="84884" x2="91176" y2="84884"/>
                            <a14:foregroundMark x1="92353" y1="46512" x2="91176" y2="16279"/>
                            <a14:foregroundMark x1="91471" y1="33721" x2="89412" y2="27907"/>
                            <a14:foregroundMark x1="89412" y1="26744" x2="88824" y2="18605"/>
                            <a14:foregroundMark x1="89412" y1="22093" x2="89412" y2="22093"/>
                            <a14:foregroundMark x1="89412" y1="24419" x2="88529" y2="26744"/>
                            <a14:foregroundMark x1="87059" y1="27907" x2="85882" y2="30233"/>
                            <a14:foregroundMark x1="85588" y1="30233" x2="85588" y2="30233"/>
                            <a14:foregroundMark x1="85294" y1="31395" x2="84706" y2="27907"/>
                            <a14:foregroundMark x1="84412" y1="27907" x2="84412" y2="27907"/>
                            <a14:foregroundMark x1="84412" y1="27907" x2="84412" y2="27907"/>
                            <a14:foregroundMark x1="97353" y1="26744" x2="97941" y2="27907"/>
                            <a14:foregroundMark x1="97941" y1="27907" x2="97941" y2="27907"/>
                            <a14:foregroundMark x1="97941" y1="27907" x2="97941" y2="27907"/>
                            <a14:foregroundMark x1="97941" y1="27907" x2="97941" y2="27907"/>
                            <a14:foregroundMark x1="97647" y1="30233" x2="97647" y2="30233"/>
                            <a14:foregroundMark x1="6765" y1="73256" x2="5294" y2="75581"/>
                            <a14:foregroundMark x1="4118" y1="77907" x2="4118" y2="77907"/>
                            <a14:foregroundMark x1="4118" y1="77907" x2="4118" y2="77907"/>
                            <a14:foregroundMark x1="4118" y1="77907" x2="4118" y2="77907"/>
                            <a14:foregroundMark x1="4118" y1="77907" x2="4118" y2="77907"/>
                            <a14:foregroundMark x1="4118" y1="77907" x2="4118" y2="77907"/>
                            <a14:foregroundMark x1="4118" y1="77907" x2="4118" y2="77907"/>
                            <a14:foregroundMark x1="4118" y1="77907" x2="4118" y2="77907"/>
                            <a14:foregroundMark x1="4118" y1="73256" x2="4118" y2="73256"/>
                            <a14:foregroundMark x1="4118" y1="72093" x2="4118" y2="69767"/>
                            <a14:foregroundMark x1="4118" y1="68605" x2="4118" y2="62791"/>
                            <a14:foregroundMark x1="4118" y1="62791" x2="4118" y2="62791"/>
                            <a14:foregroundMark x1="3824" y1="67442" x2="3824" y2="69767"/>
                            <a14:foregroundMark x1="3529" y1="72093" x2="3529" y2="72093"/>
                            <a14:foregroundMark x1="3529" y1="73256" x2="3529" y2="73256"/>
                            <a14:foregroundMark x1="3529" y1="73256" x2="3529" y2="73256"/>
                            <a14:foregroundMark x1="3529" y1="73256" x2="3529" y2="73256"/>
                            <a14:foregroundMark x1="3529" y1="73256" x2="3529" y2="73256"/>
                            <a14:foregroundMark x1="4118" y1="46512" x2="4706" y2="45349"/>
                            <a14:foregroundMark x1="4706" y1="44186" x2="5588" y2="40698"/>
                            <a14:foregroundMark x1="6765" y1="34884" x2="10882" y2="16279"/>
                            <a14:foregroundMark x1="10294" y1="16279" x2="9706" y2="15116"/>
                            <a14:foregroundMark x1="8235" y1="11628" x2="7647" y2="11628"/>
                            <a14:foregroundMark x1="7647" y1="11628" x2="7647" y2="11628"/>
                            <a14:foregroundMark x1="7647" y1="11628" x2="7647" y2="11628"/>
                            <a14:foregroundMark x1="7647" y1="10465" x2="18235" y2="8140"/>
                            <a14:foregroundMark x1="32353" y1="4651" x2="22647" y2="16279"/>
                            <a14:foregroundMark x1="27059" y1="15116" x2="27059" y2="15116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909398" y="1437416"/>
                <a:ext cx="1440179" cy="446529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64" name="그림 63">
                <a:extLst>
                  <a:ext uri="{FF2B5EF4-FFF2-40B4-BE49-F238E27FC236}">
                    <a16:creationId xmlns:a16="http://schemas.microsoft.com/office/drawing/2014/main" id="{A4989014-A396-4A56-9081-B353F8ACB3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97897" y="2110819"/>
                <a:ext cx="1366008" cy="677410"/>
              </a:xfrm>
              <a:prstGeom prst="rect">
                <a:avLst/>
              </a:prstGeom>
            </p:spPr>
          </p:pic>
          <p:pic>
            <p:nvPicPr>
              <p:cNvPr id="65" name="그림 64" descr="건물, 벽돌이(가) 표시된 사진&#10;&#10;자동 생성된 설명">
                <a:extLst>
                  <a:ext uri="{FF2B5EF4-FFF2-40B4-BE49-F238E27FC236}">
                    <a16:creationId xmlns:a16="http://schemas.microsoft.com/office/drawing/2014/main" id="{7B142281-1060-4FBF-80A1-28553F76D0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23195" y="4495904"/>
                <a:ext cx="1309885" cy="907096"/>
              </a:xfrm>
              <a:prstGeom prst="rect">
                <a:avLst/>
              </a:prstGeom>
            </p:spPr>
          </p:pic>
          <p:pic>
            <p:nvPicPr>
              <p:cNvPr id="66" name="그림 65" descr="그리기이(가) 표시된 사진&#10;&#10;자동 생성된 설명">
                <a:extLst>
                  <a:ext uri="{FF2B5EF4-FFF2-40B4-BE49-F238E27FC236}">
                    <a16:creationId xmlns:a16="http://schemas.microsoft.com/office/drawing/2014/main" id="{CA2BEC57-8699-41F2-8E5E-7E3E850025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62121" y="4024805"/>
                <a:ext cx="617398" cy="533751"/>
              </a:xfrm>
              <a:prstGeom prst="rect">
                <a:avLst/>
              </a:prstGeom>
            </p:spPr>
          </p:pic>
          <p:pic>
            <p:nvPicPr>
              <p:cNvPr id="67" name="그림 66" descr="그리기, 테이블이(가) 표시된 사진&#10;&#10;자동 생성된 설명">
                <a:extLst>
                  <a:ext uri="{FF2B5EF4-FFF2-40B4-BE49-F238E27FC236}">
                    <a16:creationId xmlns:a16="http://schemas.microsoft.com/office/drawing/2014/main" id="{07A7B44A-7088-4EB0-BF78-625180FBCB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61345" y="1589304"/>
                <a:ext cx="1539974" cy="996454"/>
              </a:xfrm>
              <a:prstGeom prst="rect">
                <a:avLst/>
              </a:prstGeom>
            </p:spPr>
          </p:pic>
          <p:sp>
            <p:nvSpPr>
              <p:cNvPr id="68" name="사각형: 둥근 모서리 67">
                <a:extLst>
                  <a:ext uri="{FF2B5EF4-FFF2-40B4-BE49-F238E27FC236}">
                    <a16:creationId xmlns:a16="http://schemas.microsoft.com/office/drawing/2014/main" id="{B969A2E7-56CC-4C5D-A81F-C98E9DCEC248}"/>
                  </a:ext>
                </a:extLst>
              </p:cNvPr>
              <p:cNvSpPr/>
              <p:nvPr/>
            </p:nvSpPr>
            <p:spPr>
              <a:xfrm>
                <a:off x="9021865" y="940181"/>
                <a:ext cx="1619326" cy="41714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b="1" dirty="0">
                    <a:solidFill>
                      <a:sysClr val="windowText" lastClr="000000"/>
                    </a:solidFill>
                  </a:rPr>
                  <a:t>Server</a:t>
                </a:r>
                <a:endParaRPr lang="ko-KR" altLang="en-US" sz="1200" b="1" dirty="0">
                  <a:solidFill>
                    <a:sysClr val="windowText" lastClr="000000"/>
                  </a:solidFill>
                </a:endParaRPr>
              </a:p>
            </p:txBody>
          </p:sp>
          <p:cxnSp>
            <p:nvCxnSpPr>
              <p:cNvPr id="69" name="직선 화살표 연결선 68">
                <a:extLst>
                  <a:ext uri="{FF2B5EF4-FFF2-40B4-BE49-F238E27FC236}">
                    <a16:creationId xmlns:a16="http://schemas.microsoft.com/office/drawing/2014/main" id="{6A347BD1-B736-46D5-8769-2C605EBFF87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797229" y="2548597"/>
                <a:ext cx="16112" cy="1862844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AF31233B-F1D4-452E-9926-A991EEF6EFEC}"/>
                  </a:ext>
                </a:extLst>
              </p:cNvPr>
              <p:cNvSpPr txBox="1"/>
              <p:nvPr/>
            </p:nvSpPr>
            <p:spPr>
              <a:xfrm>
                <a:off x="3982924" y="5047569"/>
                <a:ext cx="81590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b="1" dirty="0"/>
                  <a:t>Build</a:t>
                </a:r>
                <a:endParaRPr lang="ko-KR" altLang="en-US" sz="1400" b="1" dirty="0"/>
              </a:p>
            </p:txBody>
          </p:sp>
          <p:cxnSp>
            <p:nvCxnSpPr>
              <p:cNvPr id="71" name="직선 화살표 연결선 70">
                <a:extLst>
                  <a:ext uri="{FF2B5EF4-FFF2-40B4-BE49-F238E27FC236}">
                    <a16:creationId xmlns:a16="http://schemas.microsoft.com/office/drawing/2014/main" id="{A5503036-EAA7-4836-9E17-6739F76757E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49691" y="4839864"/>
                <a:ext cx="1392596" cy="7518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72" name="그림 71" descr="그리기, 표지판이(가) 표시된 사진&#10;&#10;자동 생성된 설명">
                <a:extLst>
                  <a:ext uri="{FF2B5EF4-FFF2-40B4-BE49-F238E27FC236}">
                    <a16:creationId xmlns:a16="http://schemas.microsoft.com/office/drawing/2014/main" id="{407AC202-A742-4BCF-A15E-E79BC8B7753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20092" y="5821057"/>
                <a:ext cx="1263236" cy="572819"/>
              </a:xfrm>
              <a:prstGeom prst="rect">
                <a:avLst/>
              </a:prstGeom>
            </p:spPr>
          </p:pic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73B6EBCD-FE8D-4624-88F3-63792F2F2E6D}"/>
                  </a:ext>
                </a:extLst>
              </p:cNvPr>
              <p:cNvSpPr txBox="1"/>
              <p:nvPr/>
            </p:nvSpPr>
            <p:spPr>
              <a:xfrm>
                <a:off x="3757603" y="2185648"/>
                <a:ext cx="81590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b="1" dirty="0"/>
                  <a:t>push</a:t>
                </a:r>
                <a:endParaRPr lang="ko-KR" altLang="en-US" sz="1400" b="1" dirty="0"/>
              </a:p>
            </p:txBody>
          </p:sp>
          <p:pic>
            <p:nvPicPr>
              <p:cNvPr id="74" name="그림 73" descr="셔츠이(가) 표시된 사진&#10;&#10;자동 생성된 설명">
                <a:extLst>
                  <a:ext uri="{FF2B5EF4-FFF2-40B4-BE49-F238E27FC236}">
                    <a16:creationId xmlns:a16="http://schemas.microsoft.com/office/drawing/2014/main" id="{E962EFE0-A03A-4F6A-9EA7-966FA90E0C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6371" b="94595" l="9846" r="89768">
                            <a14:foregroundMark x1="58108" y1="15444" x2="60811" y2="28185"/>
                            <a14:foregroundMark x1="63514" y1="17181" x2="54440" y2="44595"/>
                            <a14:foregroundMark x1="65251" y1="27220" x2="61583" y2="86293"/>
                            <a14:foregroundMark x1="61583" y1="86293" x2="68919" y2="81853"/>
                            <a14:foregroundMark x1="74324" y1="87259" x2="45367" y2="80888"/>
                            <a14:foregroundMark x1="49807" y1="80888" x2="32625" y2="78185"/>
                            <a14:foregroundMark x1="52510" y1="57336" x2="51737" y2="51737"/>
                            <a14:foregroundMark x1="65251" y1="51737" x2="43436" y2="48069"/>
                            <a14:foregroundMark x1="56178" y1="32625" x2="51737" y2="6371"/>
                            <a14:foregroundMark x1="62548" y1="12741" x2="47104" y2="41699"/>
                            <a14:foregroundMark x1="54440" y1="77220" x2="56178" y2="77220"/>
                            <a14:foregroundMark x1="65251" y1="94595" x2="66216" y2="78185"/>
                            <a14:foregroundMark x1="74324" y1="85521" x2="70849" y2="74517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362428" y="1963707"/>
                <a:ext cx="922132" cy="922132"/>
              </a:xfrm>
              <a:prstGeom prst="rect">
                <a:avLst/>
              </a:prstGeom>
              <a:noFill/>
            </p:spPr>
          </p:pic>
          <p:sp>
            <p:nvSpPr>
              <p:cNvPr id="75" name="오른쪽 대괄호 74">
                <a:extLst>
                  <a:ext uri="{FF2B5EF4-FFF2-40B4-BE49-F238E27FC236}">
                    <a16:creationId xmlns:a16="http://schemas.microsoft.com/office/drawing/2014/main" id="{FC30EA53-8912-4EAD-8BF0-50980ADDA18C}"/>
                  </a:ext>
                </a:extLst>
              </p:cNvPr>
              <p:cNvSpPr/>
              <p:nvPr/>
            </p:nvSpPr>
            <p:spPr>
              <a:xfrm>
                <a:off x="3264019" y="1589304"/>
                <a:ext cx="315410" cy="922132"/>
              </a:xfrm>
              <a:prstGeom prst="rightBracket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DD27F305-851D-4306-98F3-812E19A58112}"/>
                  </a:ext>
                </a:extLst>
              </p:cNvPr>
              <p:cNvSpPr txBox="1"/>
              <p:nvPr/>
            </p:nvSpPr>
            <p:spPr>
              <a:xfrm>
                <a:off x="4941206" y="3388232"/>
                <a:ext cx="81590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b="1" dirty="0"/>
                  <a:t>push</a:t>
                </a:r>
                <a:endParaRPr lang="ko-KR" altLang="en-US" sz="1400" b="1" dirty="0"/>
              </a:p>
            </p:txBody>
          </p:sp>
          <p:sp>
            <p:nvSpPr>
              <p:cNvPr id="77" name="오른쪽 대괄호 76">
                <a:extLst>
                  <a:ext uri="{FF2B5EF4-FFF2-40B4-BE49-F238E27FC236}">
                    <a16:creationId xmlns:a16="http://schemas.microsoft.com/office/drawing/2014/main" id="{B9EA17C1-B2AA-454F-AC77-585FCC9C0E73}"/>
                  </a:ext>
                </a:extLst>
              </p:cNvPr>
              <p:cNvSpPr/>
              <p:nvPr/>
            </p:nvSpPr>
            <p:spPr>
              <a:xfrm>
                <a:off x="3458850" y="4224065"/>
                <a:ext cx="315370" cy="1246635"/>
              </a:xfrm>
              <a:prstGeom prst="rightBracket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/>
              </a:p>
            </p:txBody>
          </p:sp>
          <p:cxnSp>
            <p:nvCxnSpPr>
              <p:cNvPr id="78" name="직선 화살표 연결선 77">
                <a:extLst>
                  <a:ext uri="{FF2B5EF4-FFF2-40B4-BE49-F238E27FC236}">
                    <a16:creationId xmlns:a16="http://schemas.microsoft.com/office/drawing/2014/main" id="{94A5AA58-D180-4DB4-9E79-D1B4B349AFD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79429" y="2050370"/>
                <a:ext cx="1238182" cy="0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8730B1EA-3A9B-4447-903B-17B090558C8B}"/>
                  </a:ext>
                </a:extLst>
              </p:cNvPr>
              <p:cNvSpPr txBox="1"/>
              <p:nvPr/>
            </p:nvSpPr>
            <p:spPr>
              <a:xfrm>
                <a:off x="6680705" y="1460625"/>
                <a:ext cx="81590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b="1" dirty="0"/>
                  <a:t>Build</a:t>
                </a:r>
                <a:endParaRPr lang="ko-KR" altLang="en-US" sz="1400" b="1" dirty="0"/>
              </a:p>
            </p:txBody>
          </p: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4A4680DD-3F7F-40AA-B30C-5A74079CC9F2}"/>
                  </a:ext>
                </a:extLst>
              </p:cNvPr>
              <p:cNvSpPr txBox="1"/>
              <p:nvPr/>
            </p:nvSpPr>
            <p:spPr>
              <a:xfrm>
                <a:off x="5631332" y="5258086"/>
                <a:ext cx="44275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800" b="1" dirty="0"/>
                  <a:t>+</a:t>
                </a:r>
                <a:endParaRPr lang="ko-KR" altLang="en-US" sz="2800" b="1" dirty="0"/>
              </a:p>
            </p:txBody>
          </p:sp>
          <p:cxnSp>
            <p:nvCxnSpPr>
              <p:cNvPr id="81" name="직선 화살표 연결선 80">
                <a:extLst>
                  <a:ext uri="{FF2B5EF4-FFF2-40B4-BE49-F238E27FC236}">
                    <a16:creationId xmlns:a16="http://schemas.microsoft.com/office/drawing/2014/main" id="{F6B18D8A-FD92-4CEB-93D8-D5A76777808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538297" y="2885839"/>
                <a:ext cx="0" cy="659576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2" name="사각형: 둥근 모서리 81">
                <a:extLst>
                  <a:ext uri="{FF2B5EF4-FFF2-40B4-BE49-F238E27FC236}">
                    <a16:creationId xmlns:a16="http://schemas.microsoft.com/office/drawing/2014/main" id="{EE7691A1-CC03-4E54-9BFB-D453F90E38E9}"/>
                  </a:ext>
                </a:extLst>
              </p:cNvPr>
              <p:cNvSpPr/>
              <p:nvPr/>
            </p:nvSpPr>
            <p:spPr>
              <a:xfrm>
                <a:off x="7759144" y="1478505"/>
                <a:ext cx="1501570" cy="1218051"/>
              </a:xfrm>
              <a:prstGeom prst="roundRect">
                <a:avLst>
                  <a:gd name="adj" fmla="val 0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2FA13288-1DDF-4027-809E-9875FFF95D07}"/>
                  </a:ext>
                </a:extLst>
              </p:cNvPr>
              <p:cNvSpPr txBox="1"/>
              <p:nvPr/>
            </p:nvSpPr>
            <p:spPr>
              <a:xfrm>
                <a:off x="8584470" y="2938165"/>
                <a:ext cx="95798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b="1" dirty="0"/>
                  <a:t>deploy</a:t>
                </a:r>
                <a:endParaRPr lang="ko-KR" altLang="en-US" sz="1200" dirty="0"/>
              </a:p>
            </p:txBody>
          </p:sp>
          <p:cxnSp>
            <p:nvCxnSpPr>
              <p:cNvPr id="84" name="직선 화살표 연결선 83">
                <a:extLst>
                  <a:ext uri="{FF2B5EF4-FFF2-40B4-BE49-F238E27FC236}">
                    <a16:creationId xmlns:a16="http://schemas.microsoft.com/office/drawing/2014/main" id="{37B7DFDB-A37E-472E-9207-832FB59650E9}"/>
                  </a:ext>
                </a:extLst>
              </p:cNvPr>
              <p:cNvCxnSpPr>
                <a:cxnSpLocks/>
                <a:stCxn id="89" idx="3"/>
              </p:cNvCxnSpPr>
              <p:nvPr/>
            </p:nvCxnSpPr>
            <p:spPr>
              <a:xfrm>
                <a:off x="9219165" y="4374835"/>
                <a:ext cx="1106845" cy="0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0F660603-FB33-495A-9956-AC83CD469EF5}"/>
                  </a:ext>
                </a:extLst>
              </p:cNvPr>
              <p:cNvSpPr txBox="1"/>
              <p:nvPr/>
            </p:nvSpPr>
            <p:spPr>
              <a:xfrm>
                <a:off x="8082162" y="1256217"/>
                <a:ext cx="81590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b="1" dirty="0"/>
                  <a:t>CI</a:t>
                </a:r>
                <a:endParaRPr lang="ko-KR" altLang="en-US" sz="1400" b="1" dirty="0"/>
              </a:p>
            </p:txBody>
          </p:sp>
          <p:pic>
            <p:nvPicPr>
              <p:cNvPr id="86" name="그림 85" descr="방, 그리기이(가) 표시된 사진&#10;&#10;자동 생성된 설명">
                <a:extLst>
                  <a:ext uri="{FF2B5EF4-FFF2-40B4-BE49-F238E27FC236}">
                    <a16:creationId xmlns:a16="http://schemas.microsoft.com/office/drawing/2014/main" id="{23B9E84B-2A4E-4CD6-BC1B-F4047D3290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910557" y="1495296"/>
                <a:ext cx="1231045" cy="1231045"/>
              </a:xfrm>
              <a:prstGeom prst="rect">
                <a:avLst/>
              </a:prstGeo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87" name="사각형: 둥근 모서리 86">
                <a:extLst>
                  <a:ext uri="{FF2B5EF4-FFF2-40B4-BE49-F238E27FC236}">
                    <a16:creationId xmlns:a16="http://schemas.microsoft.com/office/drawing/2014/main" id="{3D7ACAD3-F203-4CA8-B514-B175099B2817}"/>
                  </a:ext>
                </a:extLst>
              </p:cNvPr>
              <p:cNvSpPr/>
              <p:nvPr/>
            </p:nvSpPr>
            <p:spPr>
              <a:xfrm>
                <a:off x="10386091" y="3849870"/>
                <a:ext cx="1501570" cy="1218051"/>
              </a:xfrm>
              <a:prstGeom prst="roundRect">
                <a:avLst>
                  <a:gd name="adj" fmla="val 0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cxnSp>
            <p:nvCxnSpPr>
              <p:cNvPr id="88" name="직선 화살표 연결선 87">
                <a:extLst>
                  <a:ext uri="{FF2B5EF4-FFF2-40B4-BE49-F238E27FC236}">
                    <a16:creationId xmlns:a16="http://schemas.microsoft.com/office/drawing/2014/main" id="{0F368D54-16B4-48B1-8FE4-F1B6166BC04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69867" y="2050370"/>
                <a:ext cx="1238182" cy="0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89" name="그림 88">
                <a:extLst>
                  <a:ext uri="{FF2B5EF4-FFF2-40B4-BE49-F238E27FC236}">
                    <a16:creationId xmlns:a16="http://schemas.microsoft.com/office/drawing/2014/main" id="{91D45168-B9CC-473A-A988-AFEAC5DD88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32992" y="3681748"/>
                <a:ext cx="1386173" cy="1386173"/>
              </a:xfrm>
              <a:prstGeom prst="rect">
                <a:avLst/>
              </a:prstGeom>
            </p:spPr>
          </p:pic>
          <p:pic>
            <p:nvPicPr>
              <p:cNvPr id="94" name="그림 93" descr="테이블이(가) 표시된 사진&#10;&#10;자동 생성된 설명">
                <a:extLst>
                  <a:ext uri="{FF2B5EF4-FFF2-40B4-BE49-F238E27FC236}">
                    <a16:creationId xmlns:a16="http://schemas.microsoft.com/office/drawing/2014/main" id="{91110158-9BE0-4056-95BE-56068E96FA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390272" y="4009800"/>
                <a:ext cx="1501638" cy="730068"/>
              </a:xfrm>
              <a:prstGeom prst="rect">
                <a:avLst/>
              </a:prstGeom>
            </p:spPr>
          </p:pic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E2E02D2A-A0F1-44CC-8452-026466D0E47E}"/>
                  </a:ext>
                </a:extLst>
              </p:cNvPr>
              <p:cNvSpPr txBox="1"/>
              <p:nvPr/>
            </p:nvSpPr>
            <p:spPr>
              <a:xfrm>
                <a:off x="10712089" y="3633725"/>
                <a:ext cx="81590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b="1" dirty="0"/>
                  <a:t>DB</a:t>
                </a:r>
                <a:endParaRPr lang="ko-KR" altLang="en-US" sz="1400" b="1" dirty="0"/>
              </a:p>
            </p:txBody>
          </p:sp>
          <p:sp>
            <p:nvSpPr>
              <p:cNvPr id="96" name="사각형: 둥근 모서리 95">
                <a:extLst>
                  <a:ext uri="{FF2B5EF4-FFF2-40B4-BE49-F238E27FC236}">
                    <a16:creationId xmlns:a16="http://schemas.microsoft.com/office/drawing/2014/main" id="{95F3C6AD-707A-4F62-AD90-63C74E776134}"/>
                  </a:ext>
                </a:extLst>
              </p:cNvPr>
              <p:cNvSpPr/>
              <p:nvPr/>
            </p:nvSpPr>
            <p:spPr>
              <a:xfrm>
                <a:off x="823494" y="851389"/>
                <a:ext cx="1559011" cy="481067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b="1" dirty="0" err="1">
                    <a:solidFill>
                      <a:sysClr val="windowText" lastClr="000000"/>
                    </a:solidFill>
                  </a:rPr>
                  <a:t>BackEnd</a:t>
                </a:r>
                <a:endParaRPr lang="ko-KR" altLang="en-US" sz="1200" b="1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97" name="사각형: 둥근 모서리 96">
                <a:extLst>
                  <a:ext uri="{FF2B5EF4-FFF2-40B4-BE49-F238E27FC236}">
                    <a16:creationId xmlns:a16="http://schemas.microsoft.com/office/drawing/2014/main" id="{691E5C9F-0C1B-4E6C-AA3C-4D04678B4DA6}"/>
                  </a:ext>
                </a:extLst>
              </p:cNvPr>
              <p:cNvSpPr/>
              <p:nvPr/>
            </p:nvSpPr>
            <p:spPr>
              <a:xfrm>
                <a:off x="849981" y="3305094"/>
                <a:ext cx="1559011" cy="481067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b="1" dirty="0" err="1">
                    <a:solidFill>
                      <a:sysClr val="windowText" lastClr="000000"/>
                    </a:solidFill>
                  </a:rPr>
                  <a:t>FrontEnd</a:t>
                </a:r>
                <a:endParaRPr lang="ko-KR" altLang="en-US" sz="1200" b="1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7652F142-6897-4E05-927C-9452B61484B3}"/>
                  </a:ext>
                </a:extLst>
              </p:cNvPr>
              <p:cNvSpPr txBox="1"/>
              <p:nvPr/>
            </p:nvSpPr>
            <p:spPr>
              <a:xfrm>
                <a:off x="1732331" y="2991644"/>
                <a:ext cx="109714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b="1" dirty="0" err="1"/>
                  <a:t>axios</a:t>
                </a:r>
                <a:r>
                  <a:rPr lang="en-US" altLang="ko-KR" sz="1000" b="1" dirty="0"/>
                  <a:t>, fetch</a:t>
                </a:r>
                <a:endParaRPr lang="ko-KR" altLang="en-US" sz="1000" b="1" dirty="0"/>
              </a:p>
            </p:txBody>
          </p:sp>
          <p:cxnSp>
            <p:nvCxnSpPr>
              <p:cNvPr id="99" name="직선 화살표 연결선 98">
                <a:extLst>
                  <a:ext uri="{FF2B5EF4-FFF2-40B4-BE49-F238E27FC236}">
                    <a16:creationId xmlns:a16="http://schemas.microsoft.com/office/drawing/2014/main" id="{830A4A09-950B-423C-B2D4-D34E383CA37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48830" y="2885839"/>
                <a:ext cx="0" cy="512793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55" name="Picture 14" descr="githubì ëí ì´ë¯¸ì§ ê²ìê²°ê³¼">
              <a:extLst>
                <a:ext uri="{FF2B5EF4-FFF2-40B4-BE49-F238E27FC236}">
                  <a16:creationId xmlns:a16="http://schemas.microsoft.com/office/drawing/2014/main" id="{6F984085-9250-4435-9AF4-7E9F7AFB07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27517" y="701978"/>
              <a:ext cx="659194" cy="10318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6" name="그림 55">
              <a:extLst>
                <a:ext uri="{FF2B5EF4-FFF2-40B4-BE49-F238E27FC236}">
                  <a16:creationId xmlns:a16="http://schemas.microsoft.com/office/drawing/2014/main" id="{C7C752AC-C401-4C8E-A51F-2A8A7C600B90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89652" y="3869929"/>
              <a:ext cx="1337254" cy="668627"/>
            </a:xfrm>
            <a:prstGeom prst="rect">
              <a:avLst/>
            </a:prstGeom>
          </p:spPr>
        </p:pic>
      </p:grpSp>
      <p:pic>
        <p:nvPicPr>
          <p:cNvPr id="102" name="Picture 2" descr="C:\Users\R35\Desktop\nestLogo.png">
            <a:extLst>
              <a:ext uri="{FF2B5EF4-FFF2-40B4-BE49-F238E27FC236}">
                <a16:creationId xmlns:a16="http://schemas.microsoft.com/office/drawing/2014/main" id="{BBAE32C5-9EC4-4570-B3B6-55499C1DFA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32112" y="425899"/>
            <a:ext cx="488931" cy="488931"/>
          </a:xfrm>
          <a:prstGeom prst="rect">
            <a:avLst/>
          </a:prstGeom>
          <a:noFill/>
          <a:scene3d>
            <a:camera prst="orthographicFront">
              <a:rot lat="0" lon="300000" rev="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" name="TextBox 102">
            <a:extLst>
              <a:ext uri="{FF2B5EF4-FFF2-40B4-BE49-F238E27FC236}">
                <a16:creationId xmlns:a16="http://schemas.microsoft.com/office/drawing/2014/main" id="{DF1B2BFF-E32A-4B91-90EE-FE8636D35DCA}"/>
              </a:ext>
            </a:extLst>
          </p:cNvPr>
          <p:cNvSpPr txBox="1"/>
          <p:nvPr/>
        </p:nvSpPr>
        <p:spPr>
          <a:xfrm>
            <a:off x="665093" y="306842"/>
            <a:ext cx="39958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EEB500"/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3. </a:t>
            </a:r>
            <a:r>
              <a:rPr lang="ko-KR" altLang="en-US" sz="2400" dirty="0">
                <a:solidFill>
                  <a:srgbClr val="EEB500"/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핵심 기술 </a:t>
            </a:r>
            <a:r>
              <a:rPr lang="en-US" altLang="ko-KR" sz="2400" dirty="0">
                <a:solidFill>
                  <a:srgbClr val="EEB500"/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– </a:t>
            </a:r>
            <a:r>
              <a:rPr lang="ko-KR" altLang="en-US" sz="2400" dirty="0">
                <a:solidFill>
                  <a:srgbClr val="EEB500"/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아키텍처</a:t>
            </a:r>
          </a:p>
        </p:txBody>
      </p:sp>
      <p:pic>
        <p:nvPicPr>
          <p:cNvPr id="104" name="Picture 9" descr="C:\Users\R35\Downloads\branch.png">
            <a:extLst>
              <a:ext uri="{FF2B5EF4-FFF2-40B4-BE49-F238E27FC236}">
                <a16:creationId xmlns:a16="http://schemas.microsoft.com/office/drawing/2014/main" id="{17586BFE-ACC8-43AC-AE0B-BDBD0FDE0E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700000">
            <a:off x="266467" y="-18328"/>
            <a:ext cx="2051916" cy="2051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68891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880FD602-C549-4A9D-A337-573DD9B13F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8592" y="2871592"/>
            <a:ext cx="1114817" cy="1114817"/>
          </a:xfrm>
          <a:prstGeom prst="rect">
            <a:avLst/>
          </a:prstGeom>
        </p:spPr>
      </p:pic>
      <p:pic>
        <p:nvPicPr>
          <p:cNvPr id="17" name="Picture 2" descr="C:\Users\R35\Desktop\nestLogo.png">
            <a:extLst>
              <a:ext uri="{FF2B5EF4-FFF2-40B4-BE49-F238E27FC236}">
                <a16:creationId xmlns:a16="http://schemas.microsoft.com/office/drawing/2014/main" id="{B8BE5649-867F-4709-A291-12208F7C1D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32112" y="425899"/>
            <a:ext cx="488931" cy="488931"/>
          </a:xfrm>
          <a:prstGeom prst="rect">
            <a:avLst/>
          </a:prstGeom>
          <a:noFill/>
          <a:scene3d>
            <a:camera prst="orthographicFront">
              <a:rot lat="0" lon="300000" rev="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E17B8CE-DC5A-495B-8F7F-25ECE92279FD}"/>
              </a:ext>
            </a:extLst>
          </p:cNvPr>
          <p:cNvSpPr txBox="1"/>
          <p:nvPr/>
        </p:nvSpPr>
        <p:spPr>
          <a:xfrm>
            <a:off x="665093" y="306842"/>
            <a:ext cx="39958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EEB500"/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3. </a:t>
            </a:r>
            <a:r>
              <a:rPr lang="ko-KR" altLang="en-US" sz="2400" dirty="0">
                <a:solidFill>
                  <a:srgbClr val="EEB500"/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핵심 기술 </a:t>
            </a:r>
            <a:r>
              <a:rPr lang="en-US" altLang="ko-KR" sz="2400" dirty="0">
                <a:solidFill>
                  <a:srgbClr val="EEB500"/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– </a:t>
            </a:r>
            <a:r>
              <a:rPr lang="ko-KR" altLang="en-US" sz="2400" dirty="0">
                <a:solidFill>
                  <a:srgbClr val="EEB500"/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웹 소켓</a:t>
            </a:r>
          </a:p>
        </p:txBody>
      </p:sp>
      <p:pic>
        <p:nvPicPr>
          <p:cNvPr id="19" name="Picture 9" descr="C:\Users\R35\Downloads\branch.png">
            <a:extLst>
              <a:ext uri="{FF2B5EF4-FFF2-40B4-BE49-F238E27FC236}">
                <a16:creationId xmlns:a16="http://schemas.microsoft.com/office/drawing/2014/main" id="{8B75F842-0690-4EFC-A1A1-7B89E1B70B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700000">
            <a:off x="266467" y="-18328"/>
            <a:ext cx="2051916" cy="2051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EBCAF75A-7BFF-4454-89EC-68A68E7EA4D7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4562" y="1780338"/>
            <a:ext cx="900000" cy="900000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2B6C41F0-BAD2-44CE-95E3-A41F4AAA0D75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6000" y="5334340"/>
            <a:ext cx="900000" cy="900000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5B3A7AF3-77CD-45C2-A2D5-01B163AD6688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4562" y="3986408"/>
            <a:ext cx="900000" cy="900000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254D73BA-1EFF-4AF8-8D21-A736AFD43CDF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8518" y="1780338"/>
            <a:ext cx="900000" cy="900000"/>
          </a:xfrm>
          <a:prstGeom prst="rect">
            <a:avLst/>
          </a:prstGeom>
        </p:spPr>
      </p:pic>
      <p:pic>
        <p:nvPicPr>
          <p:cNvPr id="36" name="그림 35" descr="운송이(가) 표시된 사진&#10;&#10;자동 생성된 설명">
            <a:extLst>
              <a:ext uri="{FF2B5EF4-FFF2-40B4-BE49-F238E27FC236}">
                <a16:creationId xmlns:a16="http://schemas.microsoft.com/office/drawing/2014/main" id="{A220267B-F712-410D-B199-4798979B4A20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2000" y="678899"/>
            <a:ext cx="828000" cy="828000"/>
          </a:xfrm>
          <a:prstGeom prst="rect">
            <a:avLst/>
          </a:prstGeom>
        </p:spPr>
      </p:pic>
      <p:pic>
        <p:nvPicPr>
          <p:cNvPr id="40" name="그림 39" descr="표지판이(가) 표시된 사진&#10;&#10;자동 생성된 설명">
            <a:extLst>
              <a:ext uri="{FF2B5EF4-FFF2-40B4-BE49-F238E27FC236}">
                <a16:creationId xmlns:a16="http://schemas.microsoft.com/office/drawing/2014/main" id="{20DD2D44-9EB4-429A-A4BB-03C7071C5A4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738517" y="3986408"/>
            <a:ext cx="900001" cy="900001"/>
          </a:xfrm>
          <a:prstGeom prst="rect">
            <a:avLst/>
          </a:prstGeom>
        </p:spPr>
      </p:pic>
      <p:pic>
        <p:nvPicPr>
          <p:cNvPr id="1026" name="Picture 2" descr="C:\Users\R35\Desktop\rightarrow_87483.png"/>
          <p:cNvPicPr>
            <a:picLocks noChangeAspect="1" noChangeArrowheads="1"/>
          </p:cNvPicPr>
          <p:nvPr/>
        </p:nvPicPr>
        <p:blipFill>
          <a:blip r:embed="rId14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800000">
            <a:off x="4482918" y="4129158"/>
            <a:ext cx="296717" cy="296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C:\Users\R35\Desktop\rightarrow_87483.png"/>
          <p:cNvPicPr>
            <a:picLocks noChangeAspect="1" noChangeArrowheads="1"/>
          </p:cNvPicPr>
          <p:nvPr/>
        </p:nvPicPr>
        <p:blipFill>
          <a:blip r:embed="rId14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800000">
            <a:off x="4900315" y="3943568"/>
            <a:ext cx="296717" cy="296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 descr="C:\Users\R35\Desktop\rightarrow_87483.png"/>
          <p:cNvPicPr>
            <a:picLocks noChangeAspect="1" noChangeArrowheads="1"/>
          </p:cNvPicPr>
          <p:nvPr/>
        </p:nvPicPr>
        <p:blipFill>
          <a:blip r:embed="rId14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800000">
            <a:off x="5288641" y="3764870"/>
            <a:ext cx="296717" cy="296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9" name="직선 화살표 연결선 58"/>
          <p:cNvCxnSpPr/>
          <p:nvPr/>
        </p:nvCxnSpPr>
        <p:spPr>
          <a:xfrm flipH="1" flipV="1">
            <a:off x="4508078" y="2680338"/>
            <a:ext cx="902256" cy="456048"/>
          </a:xfrm>
          <a:prstGeom prst="straightConnector1">
            <a:avLst/>
          </a:prstGeom>
          <a:ln w="57150">
            <a:solidFill>
              <a:srgbClr val="FFC000"/>
            </a:solidFill>
            <a:tailEnd type="arrow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78" name="직선 화살표 연결선 77"/>
          <p:cNvCxnSpPr/>
          <p:nvPr/>
        </p:nvCxnSpPr>
        <p:spPr>
          <a:xfrm flipV="1">
            <a:off x="6736794" y="2680338"/>
            <a:ext cx="902256" cy="465571"/>
          </a:xfrm>
          <a:prstGeom prst="straightConnector1">
            <a:avLst/>
          </a:prstGeom>
          <a:ln w="57150">
            <a:solidFill>
              <a:srgbClr val="FFC000"/>
            </a:solidFill>
            <a:tailEnd type="arrow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85" name="직선 화살표 연결선 84"/>
          <p:cNvCxnSpPr>
            <a:endCxn id="40" idx="1"/>
          </p:cNvCxnSpPr>
          <p:nvPr/>
        </p:nvCxnSpPr>
        <p:spPr>
          <a:xfrm>
            <a:off x="6736794" y="3900019"/>
            <a:ext cx="1001723" cy="536390"/>
          </a:xfrm>
          <a:prstGeom prst="straightConnector1">
            <a:avLst/>
          </a:prstGeom>
          <a:ln w="57150">
            <a:solidFill>
              <a:srgbClr val="FFC000"/>
            </a:solidFill>
            <a:tailEnd type="arrow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88" name="직선 화살표 연결선 87"/>
          <p:cNvCxnSpPr/>
          <p:nvPr/>
        </p:nvCxnSpPr>
        <p:spPr>
          <a:xfrm flipV="1">
            <a:off x="6096000" y="1666875"/>
            <a:ext cx="0" cy="1097449"/>
          </a:xfrm>
          <a:prstGeom prst="straightConnector1">
            <a:avLst/>
          </a:prstGeom>
          <a:ln w="57150">
            <a:solidFill>
              <a:srgbClr val="FFC000"/>
            </a:solidFill>
            <a:tailEnd type="arrow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89" name="직선 화살표 연결선 88"/>
          <p:cNvCxnSpPr/>
          <p:nvPr/>
        </p:nvCxnSpPr>
        <p:spPr>
          <a:xfrm>
            <a:off x="6096000" y="4128042"/>
            <a:ext cx="0" cy="1063083"/>
          </a:xfrm>
          <a:prstGeom prst="straightConnector1">
            <a:avLst/>
          </a:prstGeom>
          <a:ln w="57150">
            <a:solidFill>
              <a:srgbClr val="FFC000"/>
            </a:solidFill>
            <a:tailEnd type="arrow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8695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5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3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3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50"/>
                            </p:stCondLst>
                            <p:childTnLst>
                              <p:par>
                                <p:cTn id="1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50"/>
                            </p:stCondLst>
                            <p:childTnLst>
                              <p:par>
                                <p:cTn id="2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50"/>
                            </p:stCondLst>
                            <p:childTnLst>
                              <p:par>
                                <p:cTn id="23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5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35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4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3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75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3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26" presetClass="emph" presetSubtype="0" repeatCount="3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 tmFilter="0, 0; .2, .5; .8, .5; 1, 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7" dur="250" autoRev="1" fill="hold"/>
                                        <p:tgtEl>
                                          <p:spTgt spid="5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8" presetID="26" presetClass="emph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 tmFilter="0, 0; .2, .5; .8, .5; 1, 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0" dur="250" autoRev="1" fill="hold"/>
                                        <p:tgtEl>
                                          <p:spTgt spid="8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1" presetID="26" presetClass="emph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 tmFilter="0, 0; .2, .5; .8, .5; 1, 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3" dur="250" autoRev="1" fill="hold"/>
                                        <p:tgtEl>
                                          <p:spTgt spid="7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4" presetID="26" presetClass="emph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 tmFilter="0, 0; .2, .5; .8, .5; 1, 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6" dur="250" autoRev="1" fill="hold"/>
                                        <p:tgtEl>
                                          <p:spTgt spid="8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7" presetID="26" presetClass="emph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 tmFilter="0, 0; .2, .5; .8, .5; 1, 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9" dur="250" autoRev="1" fill="hold"/>
                                        <p:tgtEl>
                                          <p:spTgt spid="8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511BF02D-E7E2-DB4C-AB3E-0B3CF78DC210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61AA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텍스트상자 8">
            <a:extLst>
              <a:ext uri="{FF2B5EF4-FFF2-40B4-BE49-F238E27FC236}">
                <a16:creationId xmlns:a16="http://schemas.microsoft.com/office/drawing/2014/main" id="{9AC4DBD0-6759-3C4A-9A2C-A90C9B6C0905}"/>
              </a:ext>
            </a:extLst>
          </p:cNvPr>
          <p:cNvSpPr txBox="1"/>
          <p:nvPr/>
        </p:nvSpPr>
        <p:spPr>
          <a:xfrm>
            <a:off x="2112854" y="2602796"/>
            <a:ext cx="13869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ko-KR" altLang="en-US" sz="2400" b="1" dirty="0">
                <a:solidFill>
                  <a:schemeClr val="bg1"/>
                </a:solidFill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기대 효과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B4118EE-8290-45E0-AB58-2DD83BC25779}"/>
              </a:ext>
            </a:extLst>
          </p:cNvPr>
          <p:cNvGrpSpPr/>
          <p:nvPr/>
        </p:nvGrpSpPr>
        <p:grpSpPr>
          <a:xfrm>
            <a:off x="6706376" y="4255661"/>
            <a:ext cx="4900974" cy="2602340"/>
            <a:chOff x="2121513" y="4255661"/>
            <a:chExt cx="4900974" cy="2602340"/>
          </a:xfrm>
        </p:grpSpPr>
        <p:sp>
          <p:nvSpPr>
            <p:cNvPr id="11" name="Freeform 13">
              <a:extLst>
                <a:ext uri="{FF2B5EF4-FFF2-40B4-BE49-F238E27FC236}">
                  <a16:creationId xmlns:a16="http://schemas.microsoft.com/office/drawing/2014/main" id="{6745AE4D-9509-4AC7-8A55-D84E6DAFA0AB}"/>
                </a:ext>
              </a:extLst>
            </p:cNvPr>
            <p:cNvSpPr>
              <a:spLocks/>
            </p:cNvSpPr>
            <p:nvPr/>
          </p:nvSpPr>
          <p:spPr bwMode="auto">
            <a:xfrm>
              <a:off x="4713440" y="5161239"/>
              <a:ext cx="957821" cy="641219"/>
            </a:xfrm>
            <a:custGeom>
              <a:avLst/>
              <a:gdLst>
                <a:gd name="T0" fmla="*/ 283 w 478"/>
                <a:gd name="T1" fmla="*/ 0 h 320"/>
                <a:gd name="T2" fmla="*/ 364 w 478"/>
                <a:gd name="T3" fmla="*/ 4 h 320"/>
                <a:gd name="T4" fmla="*/ 421 w 478"/>
                <a:gd name="T5" fmla="*/ 9 h 320"/>
                <a:gd name="T6" fmla="*/ 430 w 478"/>
                <a:gd name="T7" fmla="*/ 12 h 320"/>
                <a:gd name="T8" fmla="*/ 435 w 478"/>
                <a:gd name="T9" fmla="*/ 17 h 320"/>
                <a:gd name="T10" fmla="*/ 438 w 478"/>
                <a:gd name="T11" fmla="*/ 24 h 320"/>
                <a:gd name="T12" fmla="*/ 448 w 478"/>
                <a:gd name="T13" fmla="*/ 47 h 320"/>
                <a:gd name="T14" fmla="*/ 464 w 478"/>
                <a:gd name="T15" fmla="*/ 88 h 320"/>
                <a:gd name="T16" fmla="*/ 476 w 478"/>
                <a:gd name="T17" fmla="*/ 140 h 320"/>
                <a:gd name="T18" fmla="*/ 478 w 478"/>
                <a:gd name="T19" fmla="*/ 200 h 320"/>
                <a:gd name="T20" fmla="*/ 464 w 478"/>
                <a:gd name="T21" fmla="*/ 263 h 320"/>
                <a:gd name="T22" fmla="*/ 445 w 478"/>
                <a:gd name="T23" fmla="*/ 297 h 320"/>
                <a:gd name="T24" fmla="*/ 439 w 478"/>
                <a:gd name="T25" fmla="*/ 303 h 320"/>
                <a:gd name="T26" fmla="*/ 414 w 478"/>
                <a:gd name="T27" fmla="*/ 309 h 320"/>
                <a:gd name="T28" fmla="*/ 355 w 478"/>
                <a:gd name="T29" fmla="*/ 316 h 320"/>
                <a:gd name="T30" fmla="*/ 279 w 478"/>
                <a:gd name="T31" fmla="*/ 320 h 320"/>
                <a:gd name="T32" fmla="*/ 199 w 478"/>
                <a:gd name="T33" fmla="*/ 320 h 320"/>
                <a:gd name="T34" fmla="*/ 123 w 478"/>
                <a:gd name="T35" fmla="*/ 316 h 320"/>
                <a:gd name="T36" fmla="*/ 64 w 478"/>
                <a:gd name="T37" fmla="*/ 309 h 320"/>
                <a:gd name="T38" fmla="*/ 40 w 478"/>
                <a:gd name="T39" fmla="*/ 303 h 320"/>
                <a:gd name="T40" fmla="*/ 33 w 478"/>
                <a:gd name="T41" fmla="*/ 297 h 320"/>
                <a:gd name="T42" fmla="*/ 15 w 478"/>
                <a:gd name="T43" fmla="*/ 263 h 320"/>
                <a:gd name="T44" fmla="*/ 0 w 478"/>
                <a:gd name="T45" fmla="*/ 200 h 320"/>
                <a:gd name="T46" fmla="*/ 3 w 478"/>
                <a:gd name="T47" fmla="*/ 140 h 320"/>
                <a:gd name="T48" fmla="*/ 15 w 478"/>
                <a:gd name="T49" fmla="*/ 88 h 320"/>
                <a:gd name="T50" fmla="*/ 30 w 478"/>
                <a:gd name="T51" fmla="*/ 47 h 320"/>
                <a:gd name="T52" fmla="*/ 41 w 478"/>
                <a:gd name="T53" fmla="*/ 24 h 320"/>
                <a:gd name="T54" fmla="*/ 44 w 478"/>
                <a:gd name="T55" fmla="*/ 17 h 320"/>
                <a:gd name="T56" fmla="*/ 49 w 478"/>
                <a:gd name="T57" fmla="*/ 12 h 320"/>
                <a:gd name="T58" fmla="*/ 58 w 478"/>
                <a:gd name="T59" fmla="*/ 9 h 320"/>
                <a:gd name="T60" fmla="*/ 114 w 478"/>
                <a:gd name="T61" fmla="*/ 4 h 320"/>
                <a:gd name="T62" fmla="*/ 195 w 478"/>
                <a:gd name="T63" fmla="*/ 0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78" h="320">
                  <a:moveTo>
                    <a:pt x="240" y="0"/>
                  </a:moveTo>
                  <a:lnTo>
                    <a:pt x="283" y="0"/>
                  </a:lnTo>
                  <a:lnTo>
                    <a:pt x="325" y="1"/>
                  </a:lnTo>
                  <a:lnTo>
                    <a:pt x="364" y="4"/>
                  </a:lnTo>
                  <a:lnTo>
                    <a:pt x="396" y="7"/>
                  </a:lnTo>
                  <a:lnTo>
                    <a:pt x="421" y="9"/>
                  </a:lnTo>
                  <a:lnTo>
                    <a:pt x="426" y="11"/>
                  </a:lnTo>
                  <a:lnTo>
                    <a:pt x="430" y="12"/>
                  </a:lnTo>
                  <a:lnTo>
                    <a:pt x="432" y="15"/>
                  </a:lnTo>
                  <a:lnTo>
                    <a:pt x="435" y="17"/>
                  </a:lnTo>
                  <a:lnTo>
                    <a:pt x="435" y="21"/>
                  </a:lnTo>
                  <a:lnTo>
                    <a:pt x="438" y="24"/>
                  </a:lnTo>
                  <a:lnTo>
                    <a:pt x="442" y="33"/>
                  </a:lnTo>
                  <a:lnTo>
                    <a:pt x="448" y="47"/>
                  </a:lnTo>
                  <a:lnTo>
                    <a:pt x="456" y="66"/>
                  </a:lnTo>
                  <a:lnTo>
                    <a:pt x="464" y="88"/>
                  </a:lnTo>
                  <a:lnTo>
                    <a:pt x="470" y="113"/>
                  </a:lnTo>
                  <a:lnTo>
                    <a:pt x="476" y="140"/>
                  </a:lnTo>
                  <a:lnTo>
                    <a:pt x="478" y="170"/>
                  </a:lnTo>
                  <a:lnTo>
                    <a:pt x="478" y="200"/>
                  </a:lnTo>
                  <a:lnTo>
                    <a:pt x="473" y="232"/>
                  </a:lnTo>
                  <a:lnTo>
                    <a:pt x="464" y="263"/>
                  </a:lnTo>
                  <a:lnTo>
                    <a:pt x="448" y="293"/>
                  </a:lnTo>
                  <a:lnTo>
                    <a:pt x="445" y="297"/>
                  </a:lnTo>
                  <a:lnTo>
                    <a:pt x="443" y="300"/>
                  </a:lnTo>
                  <a:lnTo>
                    <a:pt x="439" y="303"/>
                  </a:lnTo>
                  <a:lnTo>
                    <a:pt x="434" y="305"/>
                  </a:lnTo>
                  <a:lnTo>
                    <a:pt x="414" y="309"/>
                  </a:lnTo>
                  <a:lnTo>
                    <a:pt x="388" y="313"/>
                  </a:lnTo>
                  <a:lnTo>
                    <a:pt x="355" y="316"/>
                  </a:lnTo>
                  <a:lnTo>
                    <a:pt x="318" y="318"/>
                  </a:lnTo>
                  <a:lnTo>
                    <a:pt x="279" y="320"/>
                  </a:lnTo>
                  <a:lnTo>
                    <a:pt x="240" y="320"/>
                  </a:lnTo>
                  <a:lnTo>
                    <a:pt x="199" y="320"/>
                  </a:lnTo>
                  <a:lnTo>
                    <a:pt x="160" y="318"/>
                  </a:lnTo>
                  <a:lnTo>
                    <a:pt x="123" y="316"/>
                  </a:lnTo>
                  <a:lnTo>
                    <a:pt x="91" y="313"/>
                  </a:lnTo>
                  <a:lnTo>
                    <a:pt x="64" y="309"/>
                  </a:lnTo>
                  <a:lnTo>
                    <a:pt x="45" y="305"/>
                  </a:lnTo>
                  <a:lnTo>
                    <a:pt x="40" y="303"/>
                  </a:lnTo>
                  <a:lnTo>
                    <a:pt x="36" y="300"/>
                  </a:lnTo>
                  <a:lnTo>
                    <a:pt x="33" y="297"/>
                  </a:lnTo>
                  <a:lnTo>
                    <a:pt x="30" y="293"/>
                  </a:lnTo>
                  <a:lnTo>
                    <a:pt x="15" y="263"/>
                  </a:lnTo>
                  <a:lnTo>
                    <a:pt x="6" y="232"/>
                  </a:lnTo>
                  <a:lnTo>
                    <a:pt x="0" y="200"/>
                  </a:lnTo>
                  <a:lnTo>
                    <a:pt x="0" y="170"/>
                  </a:lnTo>
                  <a:lnTo>
                    <a:pt x="3" y="140"/>
                  </a:lnTo>
                  <a:lnTo>
                    <a:pt x="8" y="113"/>
                  </a:lnTo>
                  <a:lnTo>
                    <a:pt x="15" y="88"/>
                  </a:lnTo>
                  <a:lnTo>
                    <a:pt x="23" y="66"/>
                  </a:lnTo>
                  <a:lnTo>
                    <a:pt x="30" y="47"/>
                  </a:lnTo>
                  <a:lnTo>
                    <a:pt x="37" y="33"/>
                  </a:lnTo>
                  <a:lnTo>
                    <a:pt x="41" y="24"/>
                  </a:lnTo>
                  <a:lnTo>
                    <a:pt x="44" y="21"/>
                  </a:lnTo>
                  <a:lnTo>
                    <a:pt x="44" y="17"/>
                  </a:lnTo>
                  <a:lnTo>
                    <a:pt x="46" y="15"/>
                  </a:lnTo>
                  <a:lnTo>
                    <a:pt x="49" y="12"/>
                  </a:lnTo>
                  <a:lnTo>
                    <a:pt x="53" y="11"/>
                  </a:lnTo>
                  <a:lnTo>
                    <a:pt x="58" y="9"/>
                  </a:lnTo>
                  <a:lnTo>
                    <a:pt x="83" y="7"/>
                  </a:lnTo>
                  <a:lnTo>
                    <a:pt x="114" y="4"/>
                  </a:lnTo>
                  <a:lnTo>
                    <a:pt x="153" y="1"/>
                  </a:lnTo>
                  <a:lnTo>
                    <a:pt x="195" y="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CBB659"/>
            </a:solidFill>
            <a:ln w="0">
              <a:solidFill>
                <a:srgbClr val="CBB65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2C5A79DB-1DED-4118-824D-CE9C2BA0148E}"/>
                </a:ext>
              </a:extLst>
            </p:cNvPr>
            <p:cNvGrpSpPr/>
            <p:nvPr/>
          </p:nvGrpSpPr>
          <p:grpSpPr>
            <a:xfrm>
              <a:off x="2526098" y="5096062"/>
              <a:ext cx="575094" cy="855628"/>
              <a:chOff x="2355039" y="4008316"/>
              <a:chExt cx="634174" cy="943527"/>
            </a:xfrm>
          </p:grpSpPr>
          <p:sp>
            <p:nvSpPr>
              <p:cNvPr id="13" name="Rectangle 69">
                <a:extLst>
                  <a:ext uri="{FF2B5EF4-FFF2-40B4-BE49-F238E27FC236}">
                    <a16:creationId xmlns:a16="http://schemas.microsoft.com/office/drawing/2014/main" id="{EC3FE3A2-34F5-4BAF-86F9-71FAD0A679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32377" y="4008316"/>
                <a:ext cx="216547" cy="921430"/>
              </a:xfrm>
              <a:prstGeom prst="rect">
                <a:avLst/>
              </a:prstGeom>
              <a:solidFill>
                <a:srgbClr val="999999"/>
              </a:solidFill>
              <a:ln w="0">
                <a:solidFill>
                  <a:srgbClr val="999999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4" name="Rectangle 70">
                <a:extLst>
                  <a:ext uri="{FF2B5EF4-FFF2-40B4-BE49-F238E27FC236}">
                    <a16:creationId xmlns:a16="http://schemas.microsoft.com/office/drawing/2014/main" id="{8146F6E9-2216-448B-9FC6-0C0D21A74D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67731" y="4529796"/>
                <a:ext cx="143629" cy="19888"/>
              </a:xfrm>
              <a:prstGeom prst="rect">
                <a:avLst/>
              </a:prstGeom>
              <a:solidFill>
                <a:srgbClr val="EBD065"/>
              </a:solidFill>
              <a:ln w="0">
                <a:solidFill>
                  <a:srgbClr val="EBD065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5" name="Rectangle 71">
                <a:extLst>
                  <a:ext uri="{FF2B5EF4-FFF2-40B4-BE49-F238E27FC236}">
                    <a16:creationId xmlns:a16="http://schemas.microsoft.com/office/drawing/2014/main" id="{1DE94D22-81C8-4E92-BE68-6987BF0223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67731" y="4576200"/>
                <a:ext cx="143629" cy="22097"/>
              </a:xfrm>
              <a:prstGeom prst="rect">
                <a:avLst/>
              </a:prstGeom>
              <a:solidFill>
                <a:srgbClr val="EBD065"/>
              </a:solidFill>
              <a:ln w="0">
                <a:solidFill>
                  <a:srgbClr val="EBD065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6" name="Rectangle 72">
                <a:extLst>
                  <a:ext uri="{FF2B5EF4-FFF2-40B4-BE49-F238E27FC236}">
                    <a16:creationId xmlns:a16="http://schemas.microsoft.com/office/drawing/2014/main" id="{FDC0304E-16B2-447B-9880-1DF39610B4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67731" y="4624812"/>
                <a:ext cx="143629" cy="19888"/>
              </a:xfrm>
              <a:prstGeom prst="rect">
                <a:avLst/>
              </a:prstGeom>
              <a:solidFill>
                <a:srgbClr val="F2F2F2"/>
              </a:solidFill>
              <a:ln w="0">
                <a:solidFill>
                  <a:srgbClr val="F2F2F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8" name="Freeform 73">
                <a:extLst>
                  <a:ext uri="{FF2B5EF4-FFF2-40B4-BE49-F238E27FC236}">
                    <a16:creationId xmlns:a16="http://schemas.microsoft.com/office/drawing/2014/main" id="{3512210C-55E6-4C6B-B2E3-55AE2992CC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76570" y="4746343"/>
                <a:ext cx="125952" cy="128160"/>
              </a:xfrm>
              <a:custGeom>
                <a:avLst/>
                <a:gdLst>
                  <a:gd name="T0" fmla="*/ 29 w 57"/>
                  <a:gd name="T1" fmla="*/ 0 h 58"/>
                  <a:gd name="T2" fmla="*/ 40 w 57"/>
                  <a:gd name="T3" fmla="*/ 1 h 58"/>
                  <a:gd name="T4" fmla="*/ 50 w 57"/>
                  <a:gd name="T5" fmla="*/ 8 h 58"/>
                  <a:gd name="T6" fmla="*/ 55 w 57"/>
                  <a:gd name="T7" fmla="*/ 17 h 58"/>
                  <a:gd name="T8" fmla="*/ 57 w 57"/>
                  <a:gd name="T9" fmla="*/ 29 h 58"/>
                  <a:gd name="T10" fmla="*/ 55 w 57"/>
                  <a:gd name="T11" fmla="*/ 39 h 58"/>
                  <a:gd name="T12" fmla="*/ 50 w 57"/>
                  <a:gd name="T13" fmla="*/ 48 h 58"/>
                  <a:gd name="T14" fmla="*/ 40 w 57"/>
                  <a:gd name="T15" fmla="*/ 55 h 58"/>
                  <a:gd name="T16" fmla="*/ 29 w 57"/>
                  <a:gd name="T17" fmla="*/ 58 h 58"/>
                  <a:gd name="T18" fmla="*/ 18 w 57"/>
                  <a:gd name="T19" fmla="*/ 55 h 58"/>
                  <a:gd name="T20" fmla="*/ 9 w 57"/>
                  <a:gd name="T21" fmla="*/ 48 h 58"/>
                  <a:gd name="T22" fmla="*/ 2 w 57"/>
                  <a:gd name="T23" fmla="*/ 39 h 58"/>
                  <a:gd name="T24" fmla="*/ 0 w 57"/>
                  <a:gd name="T25" fmla="*/ 29 h 58"/>
                  <a:gd name="T26" fmla="*/ 2 w 57"/>
                  <a:gd name="T27" fmla="*/ 17 h 58"/>
                  <a:gd name="T28" fmla="*/ 9 w 57"/>
                  <a:gd name="T29" fmla="*/ 8 h 58"/>
                  <a:gd name="T30" fmla="*/ 18 w 57"/>
                  <a:gd name="T31" fmla="*/ 1 h 58"/>
                  <a:gd name="T32" fmla="*/ 29 w 57"/>
                  <a:gd name="T33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7" h="58">
                    <a:moveTo>
                      <a:pt x="29" y="0"/>
                    </a:moveTo>
                    <a:lnTo>
                      <a:pt x="40" y="1"/>
                    </a:lnTo>
                    <a:lnTo>
                      <a:pt x="50" y="8"/>
                    </a:lnTo>
                    <a:lnTo>
                      <a:pt x="55" y="17"/>
                    </a:lnTo>
                    <a:lnTo>
                      <a:pt x="57" y="29"/>
                    </a:lnTo>
                    <a:lnTo>
                      <a:pt x="55" y="39"/>
                    </a:lnTo>
                    <a:lnTo>
                      <a:pt x="50" y="48"/>
                    </a:lnTo>
                    <a:lnTo>
                      <a:pt x="40" y="55"/>
                    </a:lnTo>
                    <a:lnTo>
                      <a:pt x="29" y="58"/>
                    </a:lnTo>
                    <a:lnTo>
                      <a:pt x="18" y="55"/>
                    </a:lnTo>
                    <a:lnTo>
                      <a:pt x="9" y="48"/>
                    </a:lnTo>
                    <a:lnTo>
                      <a:pt x="2" y="39"/>
                    </a:lnTo>
                    <a:lnTo>
                      <a:pt x="0" y="29"/>
                    </a:lnTo>
                    <a:lnTo>
                      <a:pt x="2" y="17"/>
                    </a:lnTo>
                    <a:lnTo>
                      <a:pt x="9" y="8"/>
                    </a:lnTo>
                    <a:lnTo>
                      <a:pt x="18" y="1"/>
                    </a:lnTo>
                    <a:lnTo>
                      <a:pt x="29" y="0"/>
                    </a:lnTo>
                    <a:close/>
                  </a:path>
                </a:pathLst>
              </a:custGeom>
              <a:solidFill>
                <a:srgbClr val="F2F2F2"/>
              </a:solidFill>
              <a:ln w="0">
                <a:solidFill>
                  <a:srgbClr val="F2F2F2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9" name="Rectangle 74">
                <a:extLst>
                  <a:ext uri="{FF2B5EF4-FFF2-40B4-BE49-F238E27FC236}">
                    <a16:creationId xmlns:a16="http://schemas.microsoft.com/office/drawing/2014/main" id="{D6C1C600-9A86-43F1-BEB9-9EF9219B59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86489" y="4008316"/>
                <a:ext cx="214338" cy="921430"/>
              </a:xfrm>
              <a:prstGeom prst="rect">
                <a:avLst/>
              </a:prstGeom>
              <a:solidFill>
                <a:srgbClr val="7A7B7B"/>
              </a:solidFill>
              <a:ln w="0">
                <a:solidFill>
                  <a:srgbClr val="7A7B7B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0" name="Rectangle 75">
                <a:extLst>
                  <a:ext uri="{FF2B5EF4-FFF2-40B4-BE49-F238E27FC236}">
                    <a16:creationId xmlns:a16="http://schemas.microsoft.com/office/drawing/2014/main" id="{ABDAA26A-0454-44E0-96CB-538FE1C2D1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21843" y="4529796"/>
                <a:ext cx="145838" cy="19888"/>
              </a:xfrm>
              <a:prstGeom prst="rect">
                <a:avLst/>
              </a:prstGeom>
              <a:solidFill>
                <a:srgbClr val="F05586"/>
              </a:solidFill>
              <a:ln w="0">
                <a:solidFill>
                  <a:srgbClr val="F05586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1" name="Rectangle 76">
                <a:extLst>
                  <a:ext uri="{FF2B5EF4-FFF2-40B4-BE49-F238E27FC236}">
                    <a16:creationId xmlns:a16="http://schemas.microsoft.com/office/drawing/2014/main" id="{D9B61B93-094E-4E80-B6F7-646075BCDD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21843" y="4576200"/>
                <a:ext cx="145838" cy="22097"/>
              </a:xfrm>
              <a:prstGeom prst="rect">
                <a:avLst/>
              </a:prstGeom>
              <a:solidFill>
                <a:srgbClr val="F05586"/>
              </a:solidFill>
              <a:ln w="0">
                <a:solidFill>
                  <a:srgbClr val="F05586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2" name="Rectangle 77">
                <a:extLst>
                  <a:ext uri="{FF2B5EF4-FFF2-40B4-BE49-F238E27FC236}">
                    <a16:creationId xmlns:a16="http://schemas.microsoft.com/office/drawing/2014/main" id="{8204899F-893F-4815-A403-470B96ED6E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21843" y="4624812"/>
                <a:ext cx="145838" cy="19888"/>
              </a:xfrm>
              <a:prstGeom prst="rect">
                <a:avLst/>
              </a:prstGeom>
              <a:solidFill>
                <a:srgbClr val="F05586"/>
              </a:solidFill>
              <a:ln w="0">
                <a:solidFill>
                  <a:srgbClr val="F05586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3" name="Freeform 78">
                <a:extLst>
                  <a:ext uri="{FF2B5EF4-FFF2-40B4-BE49-F238E27FC236}">
                    <a16:creationId xmlns:a16="http://schemas.microsoft.com/office/drawing/2014/main" id="{D95BAE96-AE0B-4DA7-9D6F-B65EA2CBE1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30682" y="4746343"/>
                <a:ext cx="128160" cy="128160"/>
              </a:xfrm>
              <a:custGeom>
                <a:avLst/>
                <a:gdLst>
                  <a:gd name="T0" fmla="*/ 29 w 58"/>
                  <a:gd name="T1" fmla="*/ 0 h 58"/>
                  <a:gd name="T2" fmla="*/ 41 w 58"/>
                  <a:gd name="T3" fmla="*/ 1 h 58"/>
                  <a:gd name="T4" fmla="*/ 50 w 58"/>
                  <a:gd name="T5" fmla="*/ 8 h 58"/>
                  <a:gd name="T6" fmla="*/ 55 w 58"/>
                  <a:gd name="T7" fmla="*/ 17 h 58"/>
                  <a:gd name="T8" fmla="*/ 58 w 58"/>
                  <a:gd name="T9" fmla="*/ 29 h 58"/>
                  <a:gd name="T10" fmla="*/ 55 w 58"/>
                  <a:gd name="T11" fmla="*/ 39 h 58"/>
                  <a:gd name="T12" fmla="*/ 50 w 58"/>
                  <a:gd name="T13" fmla="*/ 48 h 58"/>
                  <a:gd name="T14" fmla="*/ 41 w 58"/>
                  <a:gd name="T15" fmla="*/ 55 h 58"/>
                  <a:gd name="T16" fmla="*/ 29 w 58"/>
                  <a:gd name="T17" fmla="*/ 58 h 58"/>
                  <a:gd name="T18" fmla="*/ 17 w 58"/>
                  <a:gd name="T19" fmla="*/ 55 h 58"/>
                  <a:gd name="T20" fmla="*/ 8 w 58"/>
                  <a:gd name="T21" fmla="*/ 48 h 58"/>
                  <a:gd name="T22" fmla="*/ 3 w 58"/>
                  <a:gd name="T23" fmla="*/ 39 h 58"/>
                  <a:gd name="T24" fmla="*/ 0 w 58"/>
                  <a:gd name="T25" fmla="*/ 29 h 58"/>
                  <a:gd name="T26" fmla="*/ 3 w 58"/>
                  <a:gd name="T27" fmla="*/ 17 h 58"/>
                  <a:gd name="T28" fmla="*/ 8 w 58"/>
                  <a:gd name="T29" fmla="*/ 8 h 58"/>
                  <a:gd name="T30" fmla="*/ 17 w 58"/>
                  <a:gd name="T31" fmla="*/ 1 h 58"/>
                  <a:gd name="T32" fmla="*/ 29 w 58"/>
                  <a:gd name="T33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8" h="58">
                    <a:moveTo>
                      <a:pt x="29" y="0"/>
                    </a:moveTo>
                    <a:lnTo>
                      <a:pt x="41" y="1"/>
                    </a:lnTo>
                    <a:lnTo>
                      <a:pt x="50" y="8"/>
                    </a:lnTo>
                    <a:lnTo>
                      <a:pt x="55" y="17"/>
                    </a:lnTo>
                    <a:lnTo>
                      <a:pt x="58" y="29"/>
                    </a:lnTo>
                    <a:lnTo>
                      <a:pt x="55" y="39"/>
                    </a:lnTo>
                    <a:lnTo>
                      <a:pt x="50" y="48"/>
                    </a:lnTo>
                    <a:lnTo>
                      <a:pt x="41" y="55"/>
                    </a:lnTo>
                    <a:lnTo>
                      <a:pt x="29" y="58"/>
                    </a:lnTo>
                    <a:lnTo>
                      <a:pt x="17" y="55"/>
                    </a:lnTo>
                    <a:lnTo>
                      <a:pt x="8" y="48"/>
                    </a:lnTo>
                    <a:lnTo>
                      <a:pt x="3" y="39"/>
                    </a:lnTo>
                    <a:lnTo>
                      <a:pt x="0" y="29"/>
                    </a:lnTo>
                    <a:lnTo>
                      <a:pt x="3" y="17"/>
                    </a:lnTo>
                    <a:lnTo>
                      <a:pt x="8" y="8"/>
                    </a:lnTo>
                    <a:lnTo>
                      <a:pt x="17" y="1"/>
                    </a:lnTo>
                    <a:lnTo>
                      <a:pt x="29" y="0"/>
                    </a:lnTo>
                    <a:close/>
                  </a:path>
                </a:pathLst>
              </a:custGeom>
              <a:solidFill>
                <a:srgbClr val="F05586"/>
              </a:solidFill>
              <a:ln w="0">
                <a:solidFill>
                  <a:srgbClr val="F0558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4" name="Freeform 79">
                <a:extLst>
                  <a:ext uri="{FF2B5EF4-FFF2-40B4-BE49-F238E27FC236}">
                    <a16:creationId xmlns:a16="http://schemas.microsoft.com/office/drawing/2014/main" id="{610C198E-9FD9-44A6-8D9E-8F95C8685F9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355039" y="4156364"/>
                <a:ext cx="634174" cy="795479"/>
              </a:xfrm>
              <a:custGeom>
                <a:avLst/>
                <a:gdLst>
                  <a:gd name="T0" fmla="*/ 39 w 287"/>
                  <a:gd name="T1" fmla="*/ 283 h 360"/>
                  <a:gd name="T2" fmla="*/ 34 w 287"/>
                  <a:gd name="T3" fmla="*/ 288 h 360"/>
                  <a:gd name="T4" fmla="*/ 34 w 287"/>
                  <a:gd name="T5" fmla="*/ 296 h 360"/>
                  <a:gd name="T6" fmla="*/ 39 w 287"/>
                  <a:gd name="T7" fmla="*/ 300 h 360"/>
                  <a:gd name="T8" fmla="*/ 221 w 287"/>
                  <a:gd name="T9" fmla="*/ 301 h 360"/>
                  <a:gd name="T10" fmla="*/ 228 w 287"/>
                  <a:gd name="T11" fmla="*/ 298 h 360"/>
                  <a:gd name="T12" fmla="*/ 230 w 287"/>
                  <a:gd name="T13" fmla="*/ 292 h 360"/>
                  <a:gd name="T14" fmla="*/ 228 w 287"/>
                  <a:gd name="T15" fmla="*/ 285 h 360"/>
                  <a:gd name="T16" fmla="*/ 221 w 287"/>
                  <a:gd name="T17" fmla="*/ 283 h 360"/>
                  <a:gd name="T18" fmla="*/ 43 w 287"/>
                  <a:gd name="T19" fmla="*/ 209 h 360"/>
                  <a:gd name="T20" fmla="*/ 37 w 287"/>
                  <a:gd name="T21" fmla="*/ 213 h 360"/>
                  <a:gd name="T22" fmla="*/ 34 w 287"/>
                  <a:gd name="T23" fmla="*/ 220 h 360"/>
                  <a:gd name="T24" fmla="*/ 37 w 287"/>
                  <a:gd name="T25" fmla="*/ 226 h 360"/>
                  <a:gd name="T26" fmla="*/ 43 w 287"/>
                  <a:gd name="T27" fmla="*/ 229 h 360"/>
                  <a:gd name="T28" fmla="*/ 196 w 287"/>
                  <a:gd name="T29" fmla="*/ 228 h 360"/>
                  <a:gd name="T30" fmla="*/ 200 w 287"/>
                  <a:gd name="T31" fmla="*/ 223 h 360"/>
                  <a:gd name="T32" fmla="*/ 200 w 287"/>
                  <a:gd name="T33" fmla="*/ 216 h 360"/>
                  <a:gd name="T34" fmla="*/ 196 w 287"/>
                  <a:gd name="T35" fmla="*/ 211 h 360"/>
                  <a:gd name="T36" fmla="*/ 43 w 287"/>
                  <a:gd name="T37" fmla="*/ 209 h 360"/>
                  <a:gd name="T38" fmla="*/ 39 w 287"/>
                  <a:gd name="T39" fmla="*/ 139 h 360"/>
                  <a:gd name="T40" fmla="*/ 34 w 287"/>
                  <a:gd name="T41" fmla="*/ 144 h 360"/>
                  <a:gd name="T42" fmla="*/ 34 w 287"/>
                  <a:gd name="T43" fmla="*/ 151 h 360"/>
                  <a:gd name="T44" fmla="*/ 39 w 287"/>
                  <a:gd name="T45" fmla="*/ 156 h 360"/>
                  <a:gd name="T46" fmla="*/ 169 w 287"/>
                  <a:gd name="T47" fmla="*/ 157 h 360"/>
                  <a:gd name="T48" fmla="*/ 177 w 287"/>
                  <a:gd name="T49" fmla="*/ 154 h 360"/>
                  <a:gd name="T50" fmla="*/ 179 w 287"/>
                  <a:gd name="T51" fmla="*/ 148 h 360"/>
                  <a:gd name="T52" fmla="*/ 177 w 287"/>
                  <a:gd name="T53" fmla="*/ 141 h 360"/>
                  <a:gd name="T54" fmla="*/ 169 w 287"/>
                  <a:gd name="T55" fmla="*/ 137 h 360"/>
                  <a:gd name="T56" fmla="*/ 43 w 287"/>
                  <a:gd name="T57" fmla="*/ 65 h 360"/>
                  <a:gd name="T58" fmla="*/ 37 w 287"/>
                  <a:gd name="T59" fmla="*/ 68 h 360"/>
                  <a:gd name="T60" fmla="*/ 34 w 287"/>
                  <a:gd name="T61" fmla="*/ 76 h 360"/>
                  <a:gd name="T62" fmla="*/ 37 w 287"/>
                  <a:gd name="T63" fmla="*/ 82 h 360"/>
                  <a:gd name="T64" fmla="*/ 43 w 287"/>
                  <a:gd name="T65" fmla="*/ 85 h 360"/>
                  <a:gd name="T66" fmla="*/ 160 w 287"/>
                  <a:gd name="T67" fmla="*/ 84 h 360"/>
                  <a:gd name="T68" fmla="*/ 165 w 287"/>
                  <a:gd name="T69" fmla="*/ 79 h 360"/>
                  <a:gd name="T70" fmla="*/ 165 w 287"/>
                  <a:gd name="T71" fmla="*/ 72 h 360"/>
                  <a:gd name="T72" fmla="*/ 160 w 287"/>
                  <a:gd name="T73" fmla="*/ 67 h 360"/>
                  <a:gd name="T74" fmla="*/ 43 w 287"/>
                  <a:gd name="T75" fmla="*/ 65 h 360"/>
                  <a:gd name="T76" fmla="*/ 171 w 287"/>
                  <a:gd name="T77" fmla="*/ 0 h 360"/>
                  <a:gd name="T78" fmla="*/ 179 w 287"/>
                  <a:gd name="T79" fmla="*/ 3 h 360"/>
                  <a:gd name="T80" fmla="*/ 186 w 287"/>
                  <a:gd name="T81" fmla="*/ 10 h 360"/>
                  <a:gd name="T82" fmla="*/ 287 w 287"/>
                  <a:gd name="T83" fmla="*/ 352 h 360"/>
                  <a:gd name="T84" fmla="*/ 284 w 287"/>
                  <a:gd name="T85" fmla="*/ 357 h 360"/>
                  <a:gd name="T86" fmla="*/ 279 w 287"/>
                  <a:gd name="T87" fmla="*/ 360 h 360"/>
                  <a:gd name="T88" fmla="*/ 6 w 287"/>
                  <a:gd name="T89" fmla="*/ 359 h 360"/>
                  <a:gd name="T90" fmla="*/ 0 w 287"/>
                  <a:gd name="T91" fmla="*/ 352 h 360"/>
                  <a:gd name="T92" fmla="*/ 0 w 287"/>
                  <a:gd name="T93" fmla="*/ 10 h 360"/>
                  <a:gd name="T94" fmla="*/ 3 w 287"/>
                  <a:gd name="T95" fmla="*/ 3 h 360"/>
                  <a:gd name="T96" fmla="*/ 10 w 287"/>
                  <a:gd name="T97" fmla="*/ 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87" h="360">
                    <a:moveTo>
                      <a:pt x="43" y="283"/>
                    </a:moveTo>
                    <a:lnTo>
                      <a:pt x="39" y="283"/>
                    </a:lnTo>
                    <a:lnTo>
                      <a:pt x="37" y="285"/>
                    </a:lnTo>
                    <a:lnTo>
                      <a:pt x="34" y="288"/>
                    </a:lnTo>
                    <a:lnTo>
                      <a:pt x="34" y="292"/>
                    </a:lnTo>
                    <a:lnTo>
                      <a:pt x="34" y="296"/>
                    </a:lnTo>
                    <a:lnTo>
                      <a:pt x="37" y="298"/>
                    </a:lnTo>
                    <a:lnTo>
                      <a:pt x="39" y="300"/>
                    </a:lnTo>
                    <a:lnTo>
                      <a:pt x="43" y="301"/>
                    </a:lnTo>
                    <a:lnTo>
                      <a:pt x="221" y="301"/>
                    </a:lnTo>
                    <a:lnTo>
                      <a:pt x="225" y="300"/>
                    </a:lnTo>
                    <a:lnTo>
                      <a:pt x="228" y="298"/>
                    </a:lnTo>
                    <a:lnTo>
                      <a:pt x="230" y="296"/>
                    </a:lnTo>
                    <a:lnTo>
                      <a:pt x="230" y="292"/>
                    </a:lnTo>
                    <a:lnTo>
                      <a:pt x="230" y="288"/>
                    </a:lnTo>
                    <a:lnTo>
                      <a:pt x="228" y="285"/>
                    </a:lnTo>
                    <a:lnTo>
                      <a:pt x="225" y="283"/>
                    </a:lnTo>
                    <a:lnTo>
                      <a:pt x="221" y="283"/>
                    </a:lnTo>
                    <a:lnTo>
                      <a:pt x="43" y="283"/>
                    </a:lnTo>
                    <a:close/>
                    <a:moveTo>
                      <a:pt x="43" y="209"/>
                    </a:moveTo>
                    <a:lnTo>
                      <a:pt x="39" y="211"/>
                    </a:lnTo>
                    <a:lnTo>
                      <a:pt x="37" y="213"/>
                    </a:lnTo>
                    <a:lnTo>
                      <a:pt x="34" y="216"/>
                    </a:lnTo>
                    <a:lnTo>
                      <a:pt x="34" y="220"/>
                    </a:lnTo>
                    <a:lnTo>
                      <a:pt x="34" y="223"/>
                    </a:lnTo>
                    <a:lnTo>
                      <a:pt x="37" y="226"/>
                    </a:lnTo>
                    <a:lnTo>
                      <a:pt x="39" y="228"/>
                    </a:lnTo>
                    <a:lnTo>
                      <a:pt x="43" y="229"/>
                    </a:lnTo>
                    <a:lnTo>
                      <a:pt x="192" y="229"/>
                    </a:lnTo>
                    <a:lnTo>
                      <a:pt x="196" y="228"/>
                    </a:lnTo>
                    <a:lnTo>
                      <a:pt x="199" y="226"/>
                    </a:lnTo>
                    <a:lnTo>
                      <a:pt x="200" y="223"/>
                    </a:lnTo>
                    <a:lnTo>
                      <a:pt x="202" y="220"/>
                    </a:lnTo>
                    <a:lnTo>
                      <a:pt x="200" y="216"/>
                    </a:lnTo>
                    <a:lnTo>
                      <a:pt x="199" y="213"/>
                    </a:lnTo>
                    <a:lnTo>
                      <a:pt x="196" y="211"/>
                    </a:lnTo>
                    <a:lnTo>
                      <a:pt x="192" y="209"/>
                    </a:lnTo>
                    <a:lnTo>
                      <a:pt x="43" y="209"/>
                    </a:lnTo>
                    <a:close/>
                    <a:moveTo>
                      <a:pt x="43" y="137"/>
                    </a:moveTo>
                    <a:lnTo>
                      <a:pt x="39" y="139"/>
                    </a:lnTo>
                    <a:lnTo>
                      <a:pt x="37" y="141"/>
                    </a:lnTo>
                    <a:lnTo>
                      <a:pt x="34" y="144"/>
                    </a:lnTo>
                    <a:lnTo>
                      <a:pt x="34" y="148"/>
                    </a:lnTo>
                    <a:lnTo>
                      <a:pt x="34" y="151"/>
                    </a:lnTo>
                    <a:lnTo>
                      <a:pt x="37" y="154"/>
                    </a:lnTo>
                    <a:lnTo>
                      <a:pt x="39" y="156"/>
                    </a:lnTo>
                    <a:lnTo>
                      <a:pt x="43" y="157"/>
                    </a:lnTo>
                    <a:lnTo>
                      <a:pt x="169" y="157"/>
                    </a:lnTo>
                    <a:lnTo>
                      <a:pt x="173" y="156"/>
                    </a:lnTo>
                    <a:lnTo>
                      <a:pt x="177" y="154"/>
                    </a:lnTo>
                    <a:lnTo>
                      <a:pt x="178" y="151"/>
                    </a:lnTo>
                    <a:lnTo>
                      <a:pt x="179" y="148"/>
                    </a:lnTo>
                    <a:lnTo>
                      <a:pt x="178" y="144"/>
                    </a:lnTo>
                    <a:lnTo>
                      <a:pt x="177" y="141"/>
                    </a:lnTo>
                    <a:lnTo>
                      <a:pt x="173" y="139"/>
                    </a:lnTo>
                    <a:lnTo>
                      <a:pt x="169" y="137"/>
                    </a:lnTo>
                    <a:lnTo>
                      <a:pt x="43" y="137"/>
                    </a:lnTo>
                    <a:close/>
                    <a:moveTo>
                      <a:pt x="43" y="65"/>
                    </a:moveTo>
                    <a:lnTo>
                      <a:pt x="39" y="67"/>
                    </a:lnTo>
                    <a:lnTo>
                      <a:pt x="37" y="68"/>
                    </a:lnTo>
                    <a:lnTo>
                      <a:pt x="34" y="72"/>
                    </a:lnTo>
                    <a:lnTo>
                      <a:pt x="34" y="76"/>
                    </a:lnTo>
                    <a:lnTo>
                      <a:pt x="34" y="79"/>
                    </a:lnTo>
                    <a:lnTo>
                      <a:pt x="37" y="82"/>
                    </a:lnTo>
                    <a:lnTo>
                      <a:pt x="39" y="84"/>
                    </a:lnTo>
                    <a:lnTo>
                      <a:pt x="43" y="85"/>
                    </a:lnTo>
                    <a:lnTo>
                      <a:pt x="156" y="85"/>
                    </a:lnTo>
                    <a:lnTo>
                      <a:pt x="160" y="84"/>
                    </a:lnTo>
                    <a:lnTo>
                      <a:pt x="162" y="82"/>
                    </a:lnTo>
                    <a:lnTo>
                      <a:pt x="165" y="79"/>
                    </a:lnTo>
                    <a:lnTo>
                      <a:pt x="166" y="76"/>
                    </a:lnTo>
                    <a:lnTo>
                      <a:pt x="165" y="72"/>
                    </a:lnTo>
                    <a:lnTo>
                      <a:pt x="162" y="68"/>
                    </a:lnTo>
                    <a:lnTo>
                      <a:pt x="160" y="67"/>
                    </a:lnTo>
                    <a:lnTo>
                      <a:pt x="156" y="65"/>
                    </a:lnTo>
                    <a:lnTo>
                      <a:pt x="43" y="65"/>
                    </a:lnTo>
                    <a:close/>
                    <a:moveTo>
                      <a:pt x="10" y="0"/>
                    </a:moveTo>
                    <a:lnTo>
                      <a:pt x="171" y="0"/>
                    </a:lnTo>
                    <a:lnTo>
                      <a:pt x="175" y="0"/>
                    </a:lnTo>
                    <a:lnTo>
                      <a:pt x="179" y="3"/>
                    </a:lnTo>
                    <a:lnTo>
                      <a:pt x="183" y="7"/>
                    </a:lnTo>
                    <a:lnTo>
                      <a:pt x="186" y="10"/>
                    </a:lnTo>
                    <a:lnTo>
                      <a:pt x="287" y="348"/>
                    </a:lnTo>
                    <a:lnTo>
                      <a:pt x="287" y="352"/>
                    </a:lnTo>
                    <a:lnTo>
                      <a:pt x="287" y="355"/>
                    </a:lnTo>
                    <a:lnTo>
                      <a:pt x="284" y="357"/>
                    </a:lnTo>
                    <a:lnTo>
                      <a:pt x="281" y="359"/>
                    </a:lnTo>
                    <a:lnTo>
                      <a:pt x="279" y="360"/>
                    </a:lnTo>
                    <a:lnTo>
                      <a:pt x="10" y="360"/>
                    </a:lnTo>
                    <a:lnTo>
                      <a:pt x="6" y="359"/>
                    </a:lnTo>
                    <a:lnTo>
                      <a:pt x="3" y="356"/>
                    </a:lnTo>
                    <a:lnTo>
                      <a:pt x="0" y="352"/>
                    </a:lnTo>
                    <a:lnTo>
                      <a:pt x="0" y="348"/>
                    </a:lnTo>
                    <a:lnTo>
                      <a:pt x="0" y="10"/>
                    </a:lnTo>
                    <a:lnTo>
                      <a:pt x="0" y="7"/>
                    </a:lnTo>
                    <a:lnTo>
                      <a:pt x="3" y="3"/>
                    </a:lnTo>
                    <a:lnTo>
                      <a:pt x="6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CBB659"/>
              </a:solidFill>
              <a:ln w="0">
                <a:solidFill>
                  <a:srgbClr val="CBB659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10153980-98FF-4DC6-852F-C31FD23D2340}"/>
                </a:ext>
              </a:extLst>
            </p:cNvPr>
            <p:cNvGrpSpPr/>
            <p:nvPr/>
          </p:nvGrpSpPr>
          <p:grpSpPr>
            <a:xfrm>
              <a:off x="3409289" y="5246348"/>
              <a:ext cx="240458" cy="687307"/>
              <a:chOff x="3318452" y="4174041"/>
              <a:chExt cx="265160" cy="757914"/>
            </a:xfrm>
          </p:grpSpPr>
          <p:sp>
            <p:nvSpPr>
              <p:cNvPr id="26" name="Rectangle 80">
                <a:extLst>
                  <a:ext uri="{FF2B5EF4-FFF2-40B4-BE49-F238E27FC236}">
                    <a16:creationId xmlns:a16="http://schemas.microsoft.com/office/drawing/2014/main" id="{FC3054BB-7179-4018-9CCB-F1F9ACC8E9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53241" y="4174041"/>
                <a:ext cx="8839" cy="587770"/>
              </a:xfrm>
              <a:prstGeom prst="rect">
                <a:avLst/>
              </a:prstGeom>
              <a:solidFill>
                <a:srgbClr val="C7A315"/>
              </a:solidFill>
              <a:ln w="0">
                <a:solidFill>
                  <a:srgbClr val="C7A315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7" name="Freeform 81">
                <a:extLst>
                  <a:ext uri="{FF2B5EF4-FFF2-40B4-BE49-F238E27FC236}">
                    <a16:creationId xmlns:a16="http://schemas.microsoft.com/office/drawing/2014/main" id="{266090BD-08C9-4828-83AD-7E6CE0F716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37208" y="4392797"/>
                <a:ext cx="22097" cy="41984"/>
              </a:xfrm>
              <a:custGeom>
                <a:avLst/>
                <a:gdLst>
                  <a:gd name="T0" fmla="*/ 10 w 10"/>
                  <a:gd name="T1" fmla="*/ 0 h 19"/>
                  <a:gd name="T2" fmla="*/ 10 w 10"/>
                  <a:gd name="T3" fmla="*/ 19 h 19"/>
                  <a:gd name="T4" fmla="*/ 0 w 10"/>
                  <a:gd name="T5" fmla="*/ 19 h 19"/>
                  <a:gd name="T6" fmla="*/ 0 w 10"/>
                  <a:gd name="T7" fmla="*/ 4 h 19"/>
                  <a:gd name="T8" fmla="*/ 10 w 10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19">
                    <a:moveTo>
                      <a:pt x="10" y="0"/>
                    </a:moveTo>
                    <a:lnTo>
                      <a:pt x="10" y="19"/>
                    </a:lnTo>
                    <a:lnTo>
                      <a:pt x="0" y="19"/>
                    </a:lnTo>
                    <a:lnTo>
                      <a:pt x="0" y="4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A7D386"/>
              </a:solidFill>
              <a:ln w="0">
                <a:solidFill>
                  <a:srgbClr val="A7D38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8" name="Rectangle 82">
                <a:extLst>
                  <a:ext uri="{FF2B5EF4-FFF2-40B4-BE49-F238E27FC236}">
                    <a16:creationId xmlns:a16="http://schemas.microsoft.com/office/drawing/2014/main" id="{1728A527-7405-49A0-947C-4D4F6B6B49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90806" y="4353023"/>
                <a:ext cx="17677" cy="311563"/>
              </a:xfrm>
              <a:prstGeom prst="rect">
                <a:avLst/>
              </a:prstGeom>
              <a:solidFill>
                <a:srgbClr val="999999"/>
              </a:solidFill>
              <a:ln w="0">
                <a:solidFill>
                  <a:srgbClr val="999999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9" name="Freeform 83">
                <a:extLst>
                  <a:ext uri="{FF2B5EF4-FFF2-40B4-BE49-F238E27FC236}">
                    <a16:creationId xmlns:a16="http://schemas.microsoft.com/office/drawing/2014/main" id="{DAD89088-71AB-4C27-85F3-5B4A193676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18452" y="4242540"/>
                <a:ext cx="165725" cy="475078"/>
              </a:xfrm>
              <a:custGeom>
                <a:avLst/>
                <a:gdLst>
                  <a:gd name="T0" fmla="*/ 33 w 75"/>
                  <a:gd name="T1" fmla="*/ 0 h 215"/>
                  <a:gd name="T2" fmla="*/ 75 w 75"/>
                  <a:gd name="T3" fmla="*/ 208 h 215"/>
                  <a:gd name="T4" fmla="*/ 40 w 75"/>
                  <a:gd name="T5" fmla="*/ 215 h 215"/>
                  <a:gd name="T6" fmla="*/ 0 w 75"/>
                  <a:gd name="T7" fmla="*/ 7 h 215"/>
                  <a:gd name="T8" fmla="*/ 33 w 75"/>
                  <a:gd name="T9" fmla="*/ 0 h 2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5" h="215">
                    <a:moveTo>
                      <a:pt x="33" y="0"/>
                    </a:moveTo>
                    <a:lnTo>
                      <a:pt x="75" y="208"/>
                    </a:lnTo>
                    <a:lnTo>
                      <a:pt x="40" y="215"/>
                    </a:lnTo>
                    <a:lnTo>
                      <a:pt x="0" y="7"/>
                    </a:lnTo>
                    <a:lnTo>
                      <a:pt x="33" y="0"/>
                    </a:lnTo>
                    <a:close/>
                  </a:path>
                </a:pathLst>
              </a:custGeom>
              <a:solidFill>
                <a:srgbClr val="666666"/>
              </a:solidFill>
              <a:ln w="0">
                <a:solidFill>
                  <a:srgbClr val="66666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0" name="Freeform 84">
                <a:extLst>
                  <a:ext uri="{FF2B5EF4-FFF2-40B4-BE49-F238E27FC236}">
                    <a16:creationId xmlns:a16="http://schemas.microsoft.com/office/drawing/2014/main" id="{EC9A0E61-6953-40DE-AFCA-C1DCC8569F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67065" y="4271266"/>
                <a:ext cx="24307" cy="8839"/>
              </a:xfrm>
              <a:custGeom>
                <a:avLst/>
                <a:gdLst>
                  <a:gd name="T0" fmla="*/ 11 w 11"/>
                  <a:gd name="T1" fmla="*/ 0 h 4"/>
                  <a:gd name="T2" fmla="*/ 11 w 11"/>
                  <a:gd name="T3" fmla="*/ 2 h 4"/>
                  <a:gd name="T4" fmla="*/ 1 w 11"/>
                  <a:gd name="T5" fmla="*/ 4 h 4"/>
                  <a:gd name="T6" fmla="*/ 0 w 11"/>
                  <a:gd name="T7" fmla="*/ 2 h 4"/>
                  <a:gd name="T8" fmla="*/ 11 w 11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4">
                    <a:moveTo>
                      <a:pt x="11" y="0"/>
                    </a:moveTo>
                    <a:lnTo>
                      <a:pt x="11" y="2"/>
                    </a:lnTo>
                    <a:lnTo>
                      <a:pt x="1" y="4"/>
                    </a:lnTo>
                    <a:lnTo>
                      <a:pt x="0" y="2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B3B3B3"/>
              </a:solidFill>
              <a:ln w="0">
                <a:solidFill>
                  <a:srgbClr val="B3B3B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1" name="Freeform 85">
                <a:extLst>
                  <a:ext uri="{FF2B5EF4-FFF2-40B4-BE49-F238E27FC236}">
                    <a16:creationId xmlns:a16="http://schemas.microsoft.com/office/drawing/2014/main" id="{5C8F870D-EB04-4611-AF31-1DFDFE5A95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69274" y="4286733"/>
                <a:ext cx="24307" cy="8839"/>
              </a:xfrm>
              <a:custGeom>
                <a:avLst/>
                <a:gdLst>
                  <a:gd name="T0" fmla="*/ 11 w 11"/>
                  <a:gd name="T1" fmla="*/ 0 h 4"/>
                  <a:gd name="T2" fmla="*/ 11 w 11"/>
                  <a:gd name="T3" fmla="*/ 1 h 4"/>
                  <a:gd name="T4" fmla="*/ 2 w 11"/>
                  <a:gd name="T5" fmla="*/ 4 h 4"/>
                  <a:gd name="T6" fmla="*/ 0 w 11"/>
                  <a:gd name="T7" fmla="*/ 1 h 4"/>
                  <a:gd name="T8" fmla="*/ 11 w 11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4">
                    <a:moveTo>
                      <a:pt x="11" y="0"/>
                    </a:moveTo>
                    <a:lnTo>
                      <a:pt x="11" y="1"/>
                    </a:lnTo>
                    <a:lnTo>
                      <a:pt x="2" y="4"/>
                    </a:lnTo>
                    <a:lnTo>
                      <a:pt x="0" y="1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B3B3B3"/>
              </a:solidFill>
              <a:ln w="0">
                <a:solidFill>
                  <a:srgbClr val="B3B3B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2" name="Freeform 86">
                <a:extLst>
                  <a:ext uri="{FF2B5EF4-FFF2-40B4-BE49-F238E27FC236}">
                    <a16:creationId xmlns:a16="http://schemas.microsoft.com/office/drawing/2014/main" id="{C46CFABF-54F3-4ACE-AEC3-53A94D1980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73693" y="4299991"/>
                <a:ext cx="22097" cy="8839"/>
              </a:xfrm>
              <a:custGeom>
                <a:avLst/>
                <a:gdLst>
                  <a:gd name="T0" fmla="*/ 10 w 10"/>
                  <a:gd name="T1" fmla="*/ 0 h 4"/>
                  <a:gd name="T2" fmla="*/ 10 w 10"/>
                  <a:gd name="T3" fmla="*/ 2 h 4"/>
                  <a:gd name="T4" fmla="*/ 1 w 10"/>
                  <a:gd name="T5" fmla="*/ 4 h 4"/>
                  <a:gd name="T6" fmla="*/ 0 w 10"/>
                  <a:gd name="T7" fmla="*/ 2 h 4"/>
                  <a:gd name="T8" fmla="*/ 10 w 10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4">
                    <a:moveTo>
                      <a:pt x="10" y="0"/>
                    </a:moveTo>
                    <a:lnTo>
                      <a:pt x="10" y="2"/>
                    </a:lnTo>
                    <a:lnTo>
                      <a:pt x="1" y="4"/>
                    </a:lnTo>
                    <a:lnTo>
                      <a:pt x="0" y="2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B3B3B3"/>
              </a:solidFill>
              <a:ln w="0">
                <a:solidFill>
                  <a:srgbClr val="B3B3B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3" name="Freeform 87">
                <a:extLst>
                  <a:ext uri="{FF2B5EF4-FFF2-40B4-BE49-F238E27FC236}">
                    <a16:creationId xmlns:a16="http://schemas.microsoft.com/office/drawing/2014/main" id="{0CBFDACE-CABC-4E9B-8B71-C30E8F7C37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75904" y="4315460"/>
                <a:ext cx="24307" cy="8839"/>
              </a:xfrm>
              <a:custGeom>
                <a:avLst/>
                <a:gdLst>
                  <a:gd name="T0" fmla="*/ 11 w 11"/>
                  <a:gd name="T1" fmla="*/ 0 h 4"/>
                  <a:gd name="T2" fmla="*/ 11 w 11"/>
                  <a:gd name="T3" fmla="*/ 1 h 4"/>
                  <a:gd name="T4" fmla="*/ 1 w 11"/>
                  <a:gd name="T5" fmla="*/ 4 h 4"/>
                  <a:gd name="T6" fmla="*/ 0 w 11"/>
                  <a:gd name="T7" fmla="*/ 1 h 4"/>
                  <a:gd name="T8" fmla="*/ 11 w 11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4">
                    <a:moveTo>
                      <a:pt x="11" y="0"/>
                    </a:moveTo>
                    <a:lnTo>
                      <a:pt x="11" y="1"/>
                    </a:lnTo>
                    <a:lnTo>
                      <a:pt x="1" y="4"/>
                    </a:lnTo>
                    <a:lnTo>
                      <a:pt x="0" y="1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B3B3B3"/>
              </a:solidFill>
              <a:ln w="0">
                <a:solidFill>
                  <a:srgbClr val="B3B3B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4" name="Freeform 88">
                <a:extLst>
                  <a:ext uri="{FF2B5EF4-FFF2-40B4-BE49-F238E27FC236}">
                    <a16:creationId xmlns:a16="http://schemas.microsoft.com/office/drawing/2014/main" id="{BA95EB3C-3EF6-421A-93AE-F94CEADEBB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78112" y="4330927"/>
                <a:ext cx="24307" cy="6630"/>
              </a:xfrm>
              <a:custGeom>
                <a:avLst/>
                <a:gdLst>
                  <a:gd name="T0" fmla="*/ 11 w 11"/>
                  <a:gd name="T1" fmla="*/ 0 h 3"/>
                  <a:gd name="T2" fmla="*/ 11 w 11"/>
                  <a:gd name="T3" fmla="*/ 1 h 3"/>
                  <a:gd name="T4" fmla="*/ 2 w 11"/>
                  <a:gd name="T5" fmla="*/ 3 h 3"/>
                  <a:gd name="T6" fmla="*/ 0 w 11"/>
                  <a:gd name="T7" fmla="*/ 1 h 3"/>
                  <a:gd name="T8" fmla="*/ 11 w 11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3">
                    <a:moveTo>
                      <a:pt x="11" y="0"/>
                    </a:moveTo>
                    <a:lnTo>
                      <a:pt x="11" y="1"/>
                    </a:lnTo>
                    <a:lnTo>
                      <a:pt x="2" y="3"/>
                    </a:lnTo>
                    <a:lnTo>
                      <a:pt x="0" y="1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B3B3B3"/>
              </a:solidFill>
              <a:ln w="0">
                <a:solidFill>
                  <a:srgbClr val="B3B3B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5" name="Freeform 89">
                <a:extLst>
                  <a:ext uri="{FF2B5EF4-FFF2-40B4-BE49-F238E27FC236}">
                    <a16:creationId xmlns:a16="http://schemas.microsoft.com/office/drawing/2014/main" id="{577BB82B-7A98-45F1-93F8-487DFD6FD6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82532" y="4344185"/>
                <a:ext cx="22097" cy="6630"/>
              </a:xfrm>
              <a:custGeom>
                <a:avLst/>
                <a:gdLst>
                  <a:gd name="T0" fmla="*/ 10 w 10"/>
                  <a:gd name="T1" fmla="*/ 0 h 3"/>
                  <a:gd name="T2" fmla="*/ 10 w 10"/>
                  <a:gd name="T3" fmla="*/ 1 h 3"/>
                  <a:gd name="T4" fmla="*/ 1 w 10"/>
                  <a:gd name="T5" fmla="*/ 3 h 3"/>
                  <a:gd name="T6" fmla="*/ 0 w 10"/>
                  <a:gd name="T7" fmla="*/ 1 h 3"/>
                  <a:gd name="T8" fmla="*/ 10 w 10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3">
                    <a:moveTo>
                      <a:pt x="10" y="0"/>
                    </a:moveTo>
                    <a:lnTo>
                      <a:pt x="10" y="1"/>
                    </a:lnTo>
                    <a:lnTo>
                      <a:pt x="1" y="3"/>
                    </a:lnTo>
                    <a:lnTo>
                      <a:pt x="0" y="1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B3B3B3"/>
              </a:solidFill>
              <a:ln w="0">
                <a:solidFill>
                  <a:srgbClr val="B3B3B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6" name="Freeform 90">
                <a:extLst>
                  <a:ext uri="{FF2B5EF4-FFF2-40B4-BE49-F238E27FC236}">
                    <a16:creationId xmlns:a16="http://schemas.microsoft.com/office/drawing/2014/main" id="{315CA7E3-00B0-44FF-9D03-55688E01EB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84742" y="4355234"/>
                <a:ext cx="22097" cy="8839"/>
              </a:xfrm>
              <a:custGeom>
                <a:avLst/>
                <a:gdLst>
                  <a:gd name="T0" fmla="*/ 10 w 10"/>
                  <a:gd name="T1" fmla="*/ 0 h 4"/>
                  <a:gd name="T2" fmla="*/ 10 w 10"/>
                  <a:gd name="T3" fmla="*/ 3 h 4"/>
                  <a:gd name="T4" fmla="*/ 1 w 10"/>
                  <a:gd name="T5" fmla="*/ 4 h 4"/>
                  <a:gd name="T6" fmla="*/ 0 w 10"/>
                  <a:gd name="T7" fmla="*/ 3 h 4"/>
                  <a:gd name="T8" fmla="*/ 10 w 10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4">
                    <a:moveTo>
                      <a:pt x="10" y="0"/>
                    </a:moveTo>
                    <a:lnTo>
                      <a:pt x="10" y="3"/>
                    </a:lnTo>
                    <a:lnTo>
                      <a:pt x="1" y="4"/>
                    </a:lnTo>
                    <a:lnTo>
                      <a:pt x="0" y="3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B3B3B3"/>
              </a:solidFill>
              <a:ln w="0">
                <a:solidFill>
                  <a:srgbClr val="B3B3B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7" name="Freeform 91">
                <a:extLst>
                  <a:ext uri="{FF2B5EF4-FFF2-40B4-BE49-F238E27FC236}">
                    <a16:creationId xmlns:a16="http://schemas.microsoft.com/office/drawing/2014/main" id="{8F57DA2B-5546-4E4B-9202-277688F7EC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86951" y="4370700"/>
                <a:ext cx="24307" cy="8839"/>
              </a:xfrm>
              <a:custGeom>
                <a:avLst/>
                <a:gdLst>
                  <a:gd name="T0" fmla="*/ 11 w 11"/>
                  <a:gd name="T1" fmla="*/ 0 h 4"/>
                  <a:gd name="T2" fmla="*/ 11 w 11"/>
                  <a:gd name="T3" fmla="*/ 2 h 4"/>
                  <a:gd name="T4" fmla="*/ 2 w 11"/>
                  <a:gd name="T5" fmla="*/ 4 h 4"/>
                  <a:gd name="T6" fmla="*/ 0 w 11"/>
                  <a:gd name="T7" fmla="*/ 2 h 4"/>
                  <a:gd name="T8" fmla="*/ 11 w 11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4">
                    <a:moveTo>
                      <a:pt x="11" y="0"/>
                    </a:moveTo>
                    <a:lnTo>
                      <a:pt x="11" y="2"/>
                    </a:lnTo>
                    <a:lnTo>
                      <a:pt x="2" y="4"/>
                    </a:lnTo>
                    <a:lnTo>
                      <a:pt x="0" y="2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B3B3B3"/>
              </a:solidFill>
              <a:ln w="0">
                <a:solidFill>
                  <a:srgbClr val="B3B3B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8" name="Freeform 92">
                <a:extLst>
                  <a:ext uri="{FF2B5EF4-FFF2-40B4-BE49-F238E27FC236}">
                    <a16:creationId xmlns:a16="http://schemas.microsoft.com/office/drawing/2014/main" id="{EA5F4F5D-3BB9-4540-8067-A533E5C743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1370" y="4383958"/>
                <a:ext cx="22097" cy="8839"/>
              </a:xfrm>
              <a:custGeom>
                <a:avLst/>
                <a:gdLst>
                  <a:gd name="T0" fmla="*/ 10 w 10"/>
                  <a:gd name="T1" fmla="*/ 0 h 4"/>
                  <a:gd name="T2" fmla="*/ 10 w 10"/>
                  <a:gd name="T3" fmla="*/ 3 h 4"/>
                  <a:gd name="T4" fmla="*/ 1 w 10"/>
                  <a:gd name="T5" fmla="*/ 4 h 4"/>
                  <a:gd name="T6" fmla="*/ 0 w 10"/>
                  <a:gd name="T7" fmla="*/ 3 h 4"/>
                  <a:gd name="T8" fmla="*/ 10 w 10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4">
                    <a:moveTo>
                      <a:pt x="10" y="0"/>
                    </a:moveTo>
                    <a:lnTo>
                      <a:pt x="10" y="3"/>
                    </a:lnTo>
                    <a:lnTo>
                      <a:pt x="1" y="4"/>
                    </a:lnTo>
                    <a:lnTo>
                      <a:pt x="0" y="3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B3B3B3"/>
              </a:solidFill>
              <a:ln w="0">
                <a:solidFill>
                  <a:srgbClr val="B3B3B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9" name="Freeform 93">
                <a:extLst>
                  <a:ext uri="{FF2B5EF4-FFF2-40B4-BE49-F238E27FC236}">
                    <a16:creationId xmlns:a16="http://schemas.microsoft.com/office/drawing/2014/main" id="{968C904D-C014-4262-B13E-10607602EB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3581" y="4399427"/>
                <a:ext cx="22097" cy="8839"/>
              </a:xfrm>
              <a:custGeom>
                <a:avLst/>
                <a:gdLst>
                  <a:gd name="T0" fmla="*/ 10 w 10"/>
                  <a:gd name="T1" fmla="*/ 0 h 4"/>
                  <a:gd name="T2" fmla="*/ 10 w 10"/>
                  <a:gd name="T3" fmla="*/ 3 h 4"/>
                  <a:gd name="T4" fmla="*/ 1 w 10"/>
                  <a:gd name="T5" fmla="*/ 4 h 4"/>
                  <a:gd name="T6" fmla="*/ 0 w 10"/>
                  <a:gd name="T7" fmla="*/ 3 h 4"/>
                  <a:gd name="T8" fmla="*/ 10 w 10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4">
                    <a:moveTo>
                      <a:pt x="10" y="0"/>
                    </a:moveTo>
                    <a:lnTo>
                      <a:pt x="10" y="3"/>
                    </a:lnTo>
                    <a:lnTo>
                      <a:pt x="1" y="4"/>
                    </a:lnTo>
                    <a:lnTo>
                      <a:pt x="0" y="3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B3B3B3"/>
              </a:solidFill>
              <a:ln w="0">
                <a:solidFill>
                  <a:srgbClr val="B3B3B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0" name="Freeform 94">
                <a:extLst>
                  <a:ext uri="{FF2B5EF4-FFF2-40B4-BE49-F238E27FC236}">
                    <a16:creationId xmlns:a16="http://schemas.microsoft.com/office/drawing/2014/main" id="{BD6C28E9-2C64-4AA4-B305-A0AE2C0B7A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5790" y="4412685"/>
                <a:ext cx="24307" cy="8839"/>
              </a:xfrm>
              <a:custGeom>
                <a:avLst/>
                <a:gdLst>
                  <a:gd name="T0" fmla="*/ 11 w 11"/>
                  <a:gd name="T1" fmla="*/ 0 h 4"/>
                  <a:gd name="T2" fmla="*/ 11 w 11"/>
                  <a:gd name="T3" fmla="*/ 3 h 4"/>
                  <a:gd name="T4" fmla="*/ 2 w 11"/>
                  <a:gd name="T5" fmla="*/ 4 h 4"/>
                  <a:gd name="T6" fmla="*/ 0 w 11"/>
                  <a:gd name="T7" fmla="*/ 3 h 4"/>
                  <a:gd name="T8" fmla="*/ 11 w 11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4">
                    <a:moveTo>
                      <a:pt x="11" y="0"/>
                    </a:moveTo>
                    <a:lnTo>
                      <a:pt x="11" y="3"/>
                    </a:lnTo>
                    <a:lnTo>
                      <a:pt x="2" y="4"/>
                    </a:lnTo>
                    <a:lnTo>
                      <a:pt x="0" y="3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B3B3B3"/>
              </a:solidFill>
              <a:ln w="0">
                <a:solidFill>
                  <a:srgbClr val="B3B3B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1" name="Freeform 95">
                <a:extLst>
                  <a:ext uri="{FF2B5EF4-FFF2-40B4-BE49-F238E27FC236}">
                    <a16:creationId xmlns:a16="http://schemas.microsoft.com/office/drawing/2014/main" id="{7CB5F2E8-F50C-4643-96CC-8ADA6A42E8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00209" y="4428152"/>
                <a:ext cx="22097" cy="8839"/>
              </a:xfrm>
              <a:custGeom>
                <a:avLst/>
                <a:gdLst>
                  <a:gd name="T0" fmla="*/ 10 w 10"/>
                  <a:gd name="T1" fmla="*/ 0 h 4"/>
                  <a:gd name="T2" fmla="*/ 10 w 10"/>
                  <a:gd name="T3" fmla="*/ 3 h 4"/>
                  <a:gd name="T4" fmla="*/ 1 w 10"/>
                  <a:gd name="T5" fmla="*/ 4 h 4"/>
                  <a:gd name="T6" fmla="*/ 0 w 10"/>
                  <a:gd name="T7" fmla="*/ 3 h 4"/>
                  <a:gd name="T8" fmla="*/ 10 w 10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4">
                    <a:moveTo>
                      <a:pt x="10" y="0"/>
                    </a:moveTo>
                    <a:lnTo>
                      <a:pt x="10" y="3"/>
                    </a:lnTo>
                    <a:lnTo>
                      <a:pt x="1" y="4"/>
                    </a:lnTo>
                    <a:lnTo>
                      <a:pt x="0" y="3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B3B3B3"/>
              </a:solidFill>
              <a:ln w="0">
                <a:solidFill>
                  <a:srgbClr val="B3B3B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2" name="Freeform 96">
                <a:extLst>
                  <a:ext uri="{FF2B5EF4-FFF2-40B4-BE49-F238E27FC236}">
                    <a16:creationId xmlns:a16="http://schemas.microsoft.com/office/drawing/2014/main" id="{290BBF35-5985-416D-A8BA-A011C2EDC1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02419" y="4443620"/>
                <a:ext cx="22097" cy="8839"/>
              </a:xfrm>
              <a:custGeom>
                <a:avLst/>
                <a:gdLst>
                  <a:gd name="T0" fmla="*/ 10 w 10"/>
                  <a:gd name="T1" fmla="*/ 0 h 4"/>
                  <a:gd name="T2" fmla="*/ 10 w 10"/>
                  <a:gd name="T3" fmla="*/ 1 h 4"/>
                  <a:gd name="T4" fmla="*/ 1 w 10"/>
                  <a:gd name="T5" fmla="*/ 4 h 4"/>
                  <a:gd name="T6" fmla="*/ 0 w 10"/>
                  <a:gd name="T7" fmla="*/ 2 h 4"/>
                  <a:gd name="T8" fmla="*/ 10 w 10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4">
                    <a:moveTo>
                      <a:pt x="10" y="0"/>
                    </a:moveTo>
                    <a:lnTo>
                      <a:pt x="10" y="1"/>
                    </a:lnTo>
                    <a:lnTo>
                      <a:pt x="1" y="4"/>
                    </a:lnTo>
                    <a:lnTo>
                      <a:pt x="0" y="2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B3B3B3"/>
              </a:solidFill>
              <a:ln w="0">
                <a:solidFill>
                  <a:srgbClr val="B3B3B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3" name="Freeform 97">
                <a:extLst>
                  <a:ext uri="{FF2B5EF4-FFF2-40B4-BE49-F238E27FC236}">
                    <a16:creationId xmlns:a16="http://schemas.microsoft.com/office/drawing/2014/main" id="{9D5A2FAC-25DC-4D33-9E54-BB2AA504E2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04628" y="4456878"/>
                <a:ext cx="24307" cy="8839"/>
              </a:xfrm>
              <a:custGeom>
                <a:avLst/>
                <a:gdLst>
                  <a:gd name="T0" fmla="*/ 11 w 11"/>
                  <a:gd name="T1" fmla="*/ 0 h 4"/>
                  <a:gd name="T2" fmla="*/ 11 w 11"/>
                  <a:gd name="T3" fmla="*/ 1 h 4"/>
                  <a:gd name="T4" fmla="*/ 1 w 11"/>
                  <a:gd name="T5" fmla="*/ 4 h 4"/>
                  <a:gd name="T6" fmla="*/ 0 w 11"/>
                  <a:gd name="T7" fmla="*/ 3 h 4"/>
                  <a:gd name="T8" fmla="*/ 11 w 11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4">
                    <a:moveTo>
                      <a:pt x="11" y="0"/>
                    </a:moveTo>
                    <a:lnTo>
                      <a:pt x="11" y="1"/>
                    </a:lnTo>
                    <a:lnTo>
                      <a:pt x="1" y="4"/>
                    </a:lnTo>
                    <a:lnTo>
                      <a:pt x="0" y="3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B3B3B3"/>
              </a:solidFill>
              <a:ln w="0">
                <a:solidFill>
                  <a:srgbClr val="B3B3B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4" name="Freeform 98">
                <a:extLst>
                  <a:ext uri="{FF2B5EF4-FFF2-40B4-BE49-F238E27FC236}">
                    <a16:creationId xmlns:a16="http://schemas.microsoft.com/office/drawing/2014/main" id="{EFAC0AE2-010D-4663-A5EA-9E38CD45AF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06839" y="4472345"/>
                <a:ext cx="24307" cy="8839"/>
              </a:xfrm>
              <a:custGeom>
                <a:avLst/>
                <a:gdLst>
                  <a:gd name="T0" fmla="*/ 11 w 11"/>
                  <a:gd name="T1" fmla="*/ 0 h 4"/>
                  <a:gd name="T2" fmla="*/ 11 w 11"/>
                  <a:gd name="T3" fmla="*/ 1 h 4"/>
                  <a:gd name="T4" fmla="*/ 2 w 11"/>
                  <a:gd name="T5" fmla="*/ 4 h 4"/>
                  <a:gd name="T6" fmla="*/ 0 w 11"/>
                  <a:gd name="T7" fmla="*/ 2 h 4"/>
                  <a:gd name="T8" fmla="*/ 11 w 11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4">
                    <a:moveTo>
                      <a:pt x="11" y="0"/>
                    </a:moveTo>
                    <a:lnTo>
                      <a:pt x="11" y="1"/>
                    </a:lnTo>
                    <a:lnTo>
                      <a:pt x="2" y="4"/>
                    </a:lnTo>
                    <a:lnTo>
                      <a:pt x="0" y="2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B3B3B3"/>
              </a:solidFill>
              <a:ln w="0">
                <a:solidFill>
                  <a:srgbClr val="B3B3B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5" name="Freeform 99">
                <a:extLst>
                  <a:ext uri="{FF2B5EF4-FFF2-40B4-BE49-F238E27FC236}">
                    <a16:creationId xmlns:a16="http://schemas.microsoft.com/office/drawing/2014/main" id="{97A4CF8A-3FE2-4A14-B760-362F448652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11258" y="4485603"/>
                <a:ext cx="22097" cy="8839"/>
              </a:xfrm>
              <a:custGeom>
                <a:avLst/>
                <a:gdLst>
                  <a:gd name="T0" fmla="*/ 10 w 10"/>
                  <a:gd name="T1" fmla="*/ 0 h 4"/>
                  <a:gd name="T2" fmla="*/ 10 w 10"/>
                  <a:gd name="T3" fmla="*/ 2 h 4"/>
                  <a:gd name="T4" fmla="*/ 1 w 10"/>
                  <a:gd name="T5" fmla="*/ 4 h 4"/>
                  <a:gd name="T6" fmla="*/ 0 w 10"/>
                  <a:gd name="T7" fmla="*/ 2 h 4"/>
                  <a:gd name="T8" fmla="*/ 10 w 10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4">
                    <a:moveTo>
                      <a:pt x="10" y="0"/>
                    </a:moveTo>
                    <a:lnTo>
                      <a:pt x="10" y="2"/>
                    </a:lnTo>
                    <a:lnTo>
                      <a:pt x="1" y="4"/>
                    </a:lnTo>
                    <a:lnTo>
                      <a:pt x="0" y="2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B3B3B3"/>
              </a:solidFill>
              <a:ln w="0">
                <a:solidFill>
                  <a:srgbClr val="B3B3B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6" name="Freeform 100">
                <a:extLst>
                  <a:ext uri="{FF2B5EF4-FFF2-40B4-BE49-F238E27FC236}">
                    <a16:creationId xmlns:a16="http://schemas.microsoft.com/office/drawing/2014/main" id="{DE8A9533-7ED7-4288-8E2E-EF475A9261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13467" y="4501071"/>
                <a:ext cx="24307" cy="8839"/>
              </a:xfrm>
              <a:custGeom>
                <a:avLst/>
                <a:gdLst>
                  <a:gd name="T0" fmla="*/ 11 w 11"/>
                  <a:gd name="T1" fmla="*/ 0 h 4"/>
                  <a:gd name="T2" fmla="*/ 11 w 11"/>
                  <a:gd name="T3" fmla="*/ 1 h 4"/>
                  <a:gd name="T4" fmla="*/ 1 w 11"/>
                  <a:gd name="T5" fmla="*/ 4 h 4"/>
                  <a:gd name="T6" fmla="*/ 0 w 11"/>
                  <a:gd name="T7" fmla="*/ 1 h 4"/>
                  <a:gd name="T8" fmla="*/ 11 w 11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4">
                    <a:moveTo>
                      <a:pt x="11" y="0"/>
                    </a:moveTo>
                    <a:lnTo>
                      <a:pt x="11" y="1"/>
                    </a:lnTo>
                    <a:lnTo>
                      <a:pt x="1" y="4"/>
                    </a:lnTo>
                    <a:lnTo>
                      <a:pt x="0" y="1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B3B3B3"/>
              </a:solidFill>
              <a:ln w="0">
                <a:solidFill>
                  <a:srgbClr val="B3B3B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7" name="Freeform 101">
                <a:extLst>
                  <a:ext uri="{FF2B5EF4-FFF2-40B4-BE49-F238E27FC236}">
                    <a16:creationId xmlns:a16="http://schemas.microsoft.com/office/drawing/2014/main" id="{F35D8243-C8A9-4D3F-8595-B6EB3AFCF1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15677" y="4514329"/>
                <a:ext cx="24307" cy="8839"/>
              </a:xfrm>
              <a:custGeom>
                <a:avLst/>
                <a:gdLst>
                  <a:gd name="T0" fmla="*/ 11 w 11"/>
                  <a:gd name="T1" fmla="*/ 0 h 4"/>
                  <a:gd name="T2" fmla="*/ 11 w 11"/>
                  <a:gd name="T3" fmla="*/ 2 h 4"/>
                  <a:gd name="T4" fmla="*/ 0 w 11"/>
                  <a:gd name="T5" fmla="*/ 4 h 4"/>
                  <a:gd name="T6" fmla="*/ 0 w 11"/>
                  <a:gd name="T7" fmla="*/ 2 h 4"/>
                  <a:gd name="T8" fmla="*/ 11 w 11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4">
                    <a:moveTo>
                      <a:pt x="11" y="0"/>
                    </a:moveTo>
                    <a:lnTo>
                      <a:pt x="11" y="2"/>
                    </a:lnTo>
                    <a:lnTo>
                      <a:pt x="0" y="4"/>
                    </a:lnTo>
                    <a:lnTo>
                      <a:pt x="0" y="2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B3B3B3"/>
              </a:solidFill>
              <a:ln w="0">
                <a:solidFill>
                  <a:srgbClr val="B3B3B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8" name="Freeform 102">
                <a:extLst>
                  <a:ext uri="{FF2B5EF4-FFF2-40B4-BE49-F238E27FC236}">
                    <a16:creationId xmlns:a16="http://schemas.microsoft.com/office/drawing/2014/main" id="{562E4E7E-2E2E-4A72-B89D-7192DC4510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20097" y="4529796"/>
                <a:ext cx="22097" cy="8839"/>
              </a:xfrm>
              <a:custGeom>
                <a:avLst/>
                <a:gdLst>
                  <a:gd name="T0" fmla="*/ 10 w 10"/>
                  <a:gd name="T1" fmla="*/ 0 h 4"/>
                  <a:gd name="T2" fmla="*/ 10 w 10"/>
                  <a:gd name="T3" fmla="*/ 1 h 4"/>
                  <a:gd name="T4" fmla="*/ 0 w 10"/>
                  <a:gd name="T5" fmla="*/ 4 h 4"/>
                  <a:gd name="T6" fmla="*/ 0 w 10"/>
                  <a:gd name="T7" fmla="*/ 1 h 4"/>
                  <a:gd name="T8" fmla="*/ 10 w 10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4">
                    <a:moveTo>
                      <a:pt x="10" y="0"/>
                    </a:moveTo>
                    <a:lnTo>
                      <a:pt x="10" y="1"/>
                    </a:lnTo>
                    <a:lnTo>
                      <a:pt x="0" y="4"/>
                    </a:lnTo>
                    <a:lnTo>
                      <a:pt x="0" y="1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B3B3B3"/>
              </a:solidFill>
              <a:ln w="0">
                <a:solidFill>
                  <a:srgbClr val="B3B3B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9" name="Freeform 103">
                <a:extLst>
                  <a:ext uri="{FF2B5EF4-FFF2-40B4-BE49-F238E27FC236}">
                    <a16:creationId xmlns:a16="http://schemas.microsoft.com/office/drawing/2014/main" id="{7186EFBA-AD88-4CE4-8857-CB3121FDC8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22306" y="4543054"/>
                <a:ext cx="22097" cy="8839"/>
              </a:xfrm>
              <a:custGeom>
                <a:avLst/>
                <a:gdLst>
                  <a:gd name="T0" fmla="*/ 10 w 10"/>
                  <a:gd name="T1" fmla="*/ 0 h 4"/>
                  <a:gd name="T2" fmla="*/ 10 w 10"/>
                  <a:gd name="T3" fmla="*/ 2 h 4"/>
                  <a:gd name="T4" fmla="*/ 0 w 10"/>
                  <a:gd name="T5" fmla="*/ 4 h 4"/>
                  <a:gd name="T6" fmla="*/ 0 w 10"/>
                  <a:gd name="T7" fmla="*/ 2 h 4"/>
                  <a:gd name="T8" fmla="*/ 10 w 10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4">
                    <a:moveTo>
                      <a:pt x="10" y="0"/>
                    </a:moveTo>
                    <a:lnTo>
                      <a:pt x="10" y="2"/>
                    </a:lnTo>
                    <a:lnTo>
                      <a:pt x="0" y="4"/>
                    </a:lnTo>
                    <a:lnTo>
                      <a:pt x="0" y="2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B3B3B3"/>
              </a:solidFill>
              <a:ln w="0">
                <a:solidFill>
                  <a:srgbClr val="B3B3B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0" name="Freeform 104">
                <a:extLst>
                  <a:ext uri="{FF2B5EF4-FFF2-40B4-BE49-F238E27FC236}">
                    <a16:creationId xmlns:a16="http://schemas.microsoft.com/office/drawing/2014/main" id="{2B2D55B4-CF32-455A-95E5-47EB7ED7E4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24516" y="4558523"/>
                <a:ext cx="24307" cy="8839"/>
              </a:xfrm>
              <a:custGeom>
                <a:avLst/>
                <a:gdLst>
                  <a:gd name="T0" fmla="*/ 11 w 11"/>
                  <a:gd name="T1" fmla="*/ 0 h 4"/>
                  <a:gd name="T2" fmla="*/ 11 w 11"/>
                  <a:gd name="T3" fmla="*/ 1 h 4"/>
                  <a:gd name="T4" fmla="*/ 0 w 11"/>
                  <a:gd name="T5" fmla="*/ 4 h 4"/>
                  <a:gd name="T6" fmla="*/ 0 w 11"/>
                  <a:gd name="T7" fmla="*/ 1 h 4"/>
                  <a:gd name="T8" fmla="*/ 11 w 11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4">
                    <a:moveTo>
                      <a:pt x="11" y="0"/>
                    </a:moveTo>
                    <a:lnTo>
                      <a:pt x="11" y="1"/>
                    </a:lnTo>
                    <a:lnTo>
                      <a:pt x="0" y="4"/>
                    </a:lnTo>
                    <a:lnTo>
                      <a:pt x="0" y="1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B3B3B3"/>
              </a:solidFill>
              <a:ln w="0">
                <a:solidFill>
                  <a:srgbClr val="B3B3B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1" name="Rectangle 105">
                <a:extLst>
                  <a:ext uri="{FF2B5EF4-FFF2-40B4-BE49-F238E27FC236}">
                    <a16:creationId xmlns:a16="http://schemas.microsoft.com/office/drawing/2014/main" id="{475FD0F1-EC19-4B00-BDDB-36494B0767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90806" y="4344185"/>
                <a:ext cx="17677" cy="17677"/>
              </a:xfrm>
              <a:prstGeom prst="rect">
                <a:avLst/>
              </a:prstGeom>
              <a:solidFill>
                <a:srgbClr val="666666"/>
              </a:solidFill>
              <a:ln w="0">
                <a:solidFill>
                  <a:srgbClr val="666666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2" name="Freeform 106">
                <a:extLst>
                  <a:ext uri="{FF2B5EF4-FFF2-40B4-BE49-F238E27FC236}">
                    <a16:creationId xmlns:a16="http://schemas.microsoft.com/office/drawing/2014/main" id="{3B6FF552-B6D0-44CF-AA22-16A70F0CCE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17322" y="4417104"/>
                <a:ext cx="64081" cy="64081"/>
              </a:xfrm>
              <a:custGeom>
                <a:avLst/>
                <a:gdLst>
                  <a:gd name="T0" fmla="*/ 15 w 29"/>
                  <a:gd name="T1" fmla="*/ 0 h 29"/>
                  <a:gd name="T2" fmla="*/ 19 w 29"/>
                  <a:gd name="T3" fmla="*/ 1 h 29"/>
                  <a:gd name="T4" fmla="*/ 22 w 29"/>
                  <a:gd name="T5" fmla="*/ 4 h 29"/>
                  <a:gd name="T6" fmla="*/ 26 w 29"/>
                  <a:gd name="T7" fmla="*/ 6 h 29"/>
                  <a:gd name="T8" fmla="*/ 28 w 29"/>
                  <a:gd name="T9" fmla="*/ 10 h 29"/>
                  <a:gd name="T10" fmla="*/ 29 w 29"/>
                  <a:gd name="T11" fmla="*/ 14 h 29"/>
                  <a:gd name="T12" fmla="*/ 28 w 29"/>
                  <a:gd name="T13" fmla="*/ 18 h 29"/>
                  <a:gd name="T14" fmla="*/ 26 w 29"/>
                  <a:gd name="T15" fmla="*/ 22 h 29"/>
                  <a:gd name="T16" fmla="*/ 22 w 29"/>
                  <a:gd name="T17" fmla="*/ 26 h 29"/>
                  <a:gd name="T18" fmla="*/ 19 w 29"/>
                  <a:gd name="T19" fmla="*/ 27 h 29"/>
                  <a:gd name="T20" fmla="*/ 15 w 29"/>
                  <a:gd name="T21" fmla="*/ 29 h 29"/>
                  <a:gd name="T22" fmla="*/ 11 w 29"/>
                  <a:gd name="T23" fmla="*/ 27 h 29"/>
                  <a:gd name="T24" fmla="*/ 7 w 29"/>
                  <a:gd name="T25" fmla="*/ 26 h 29"/>
                  <a:gd name="T26" fmla="*/ 3 w 29"/>
                  <a:gd name="T27" fmla="*/ 22 h 29"/>
                  <a:gd name="T28" fmla="*/ 2 w 29"/>
                  <a:gd name="T29" fmla="*/ 18 h 29"/>
                  <a:gd name="T30" fmla="*/ 0 w 29"/>
                  <a:gd name="T31" fmla="*/ 14 h 29"/>
                  <a:gd name="T32" fmla="*/ 2 w 29"/>
                  <a:gd name="T33" fmla="*/ 10 h 29"/>
                  <a:gd name="T34" fmla="*/ 3 w 29"/>
                  <a:gd name="T35" fmla="*/ 6 h 29"/>
                  <a:gd name="T36" fmla="*/ 7 w 29"/>
                  <a:gd name="T37" fmla="*/ 4 h 29"/>
                  <a:gd name="T38" fmla="*/ 11 w 29"/>
                  <a:gd name="T39" fmla="*/ 1 h 29"/>
                  <a:gd name="T40" fmla="*/ 15 w 29"/>
                  <a:gd name="T41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9" h="29">
                    <a:moveTo>
                      <a:pt x="15" y="0"/>
                    </a:moveTo>
                    <a:lnTo>
                      <a:pt x="19" y="1"/>
                    </a:lnTo>
                    <a:lnTo>
                      <a:pt x="22" y="4"/>
                    </a:lnTo>
                    <a:lnTo>
                      <a:pt x="26" y="6"/>
                    </a:lnTo>
                    <a:lnTo>
                      <a:pt x="28" y="10"/>
                    </a:lnTo>
                    <a:lnTo>
                      <a:pt x="29" y="14"/>
                    </a:lnTo>
                    <a:lnTo>
                      <a:pt x="28" y="18"/>
                    </a:lnTo>
                    <a:lnTo>
                      <a:pt x="26" y="22"/>
                    </a:lnTo>
                    <a:lnTo>
                      <a:pt x="22" y="26"/>
                    </a:lnTo>
                    <a:lnTo>
                      <a:pt x="19" y="27"/>
                    </a:lnTo>
                    <a:lnTo>
                      <a:pt x="15" y="29"/>
                    </a:lnTo>
                    <a:lnTo>
                      <a:pt x="11" y="27"/>
                    </a:lnTo>
                    <a:lnTo>
                      <a:pt x="7" y="26"/>
                    </a:lnTo>
                    <a:lnTo>
                      <a:pt x="3" y="22"/>
                    </a:lnTo>
                    <a:lnTo>
                      <a:pt x="2" y="18"/>
                    </a:lnTo>
                    <a:lnTo>
                      <a:pt x="0" y="14"/>
                    </a:lnTo>
                    <a:lnTo>
                      <a:pt x="2" y="10"/>
                    </a:lnTo>
                    <a:lnTo>
                      <a:pt x="3" y="6"/>
                    </a:lnTo>
                    <a:lnTo>
                      <a:pt x="7" y="4"/>
                    </a:lnTo>
                    <a:lnTo>
                      <a:pt x="11" y="1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rgbClr val="999999"/>
              </a:solidFill>
              <a:ln w="0">
                <a:solidFill>
                  <a:srgbClr val="999999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3" name="Rectangle 107">
                <a:extLst>
                  <a:ext uri="{FF2B5EF4-FFF2-40B4-BE49-F238E27FC236}">
                    <a16:creationId xmlns:a16="http://schemas.microsoft.com/office/drawing/2014/main" id="{39CDA841-67F2-431B-A610-79CFF3E4CE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17322" y="4448039"/>
                <a:ext cx="64081" cy="167934"/>
              </a:xfrm>
              <a:prstGeom prst="rect">
                <a:avLst/>
              </a:prstGeom>
              <a:solidFill>
                <a:srgbClr val="A7D386"/>
              </a:solidFill>
              <a:ln w="0">
                <a:solidFill>
                  <a:srgbClr val="A7D386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4" name="Rectangle 108">
                <a:extLst>
                  <a:ext uri="{FF2B5EF4-FFF2-40B4-BE49-F238E27FC236}">
                    <a16:creationId xmlns:a16="http://schemas.microsoft.com/office/drawing/2014/main" id="{3ED1A612-D0CF-4F77-979D-C34E633D45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22872" y="4596086"/>
                <a:ext cx="260740" cy="335869"/>
              </a:xfrm>
              <a:prstGeom prst="rect">
                <a:avLst/>
              </a:prstGeom>
              <a:solidFill>
                <a:srgbClr val="C9C9C8"/>
              </a:solidFill>
              <a:ln w="0">
                <a:solidFill>
                  <a:srgbClr val="C9C9C8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5" name="Rectangle 109">
                <a:extLst>
                  <a:ext uri="{FF2B5EF4-FFF2-40B4-BE49-F238E27FC236}">
                    <a16:creationId xmlns:a16="http://schemas.microsoft.com/office/drawing/2014/main" id="{FEF0B5F3-D8A2-4D0F-AECC-8231CF61AB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12903" y="4596086"/>
                <a:ext cx="70709" cy="335869"/>
              </a:xfrm>
              <a:prstGeom prst="rect">
                <a:avLst/>
              </a:prstGeom>
              <a:solidFill>
                <a:srgbClr val="B5B5B4"/>
              </a:solidFill>
              <a:ln w="0">
                <a:solidFill>
                  <a:srgbClr val="B5B5B4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D3E91441-C983-46E9-9FA0-EDE9707AEF8E}"/>
                </a:ext>
              </a:extLst>
            </p:cNvPr>
            <p:cNvGrpSpPr/>
            <p:nvPr/>
          </p:nvGrpSpPr>
          <p:grpSpPr>
            <a:xfrm>
              <a:off x="4264677" y="4490223"/>
              <a:ext cx="1977063" cy="1278129"/>
              <a:chOff x="3862030" y="3659189"/>
              <a:chExt cx="1321379" cy="956785"/>
            </a:xfrm>
          </p:grpSpPr>
          <p:sp>
            <p:nvSpPr>
              <p:cNvPr id="57" name="Freeform 110">
                <a:extLst>
                  <a:ext uri="{FF2B5EF4-FFF2-40B4-BE49-F238E27FC236}">
                    <a16:creationId xmlns:a16="http://schemas.microsoft.com/office/drawing/2014/main" id="{14DCDC50-3E84-4C46-AE39-C2CC0EE19E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62030" y="3659189"/>
                <a:ext cx="1321379" cy="956785"/>
              </a:xfrm>
              <a:custGeom>
                <a:avLst/>
                <a:gdLst>
                  <a:gd name="T0" fmla="*/ 21 w 598"/>
                  <a:gd name="T1" fmla="*/ 0 h 433"/>
                  <a:gd name="T2" fmla="*/ 576 w 598"/>
                  <a:gd name="T3" fmla="*/ 0 h 433"/>
                  <a:gd name="T4" fmla="*/ 587 w 598"/>
                  <a:gd name="T5" fmla="*/ 2 h 433"/>
                  <a:gd name="T6" fmla="*/ 594 w 598"/>
                  <a:gd name="T7" fmla="*/ 10 h 433"/>
                  <a:gd name="T8" fmla="*/ 598 w 598"/>
                  <a:gd name="T9" fmla="*/ 21 h 433"/>
                  <a:gd name="T10" fmla="*/ 598 w 598"/>
                  <a:gd name="T11" fmla="*/ 412 h 433"/>
                  <a:gd name="T12" fmla="*/ 594 w 598"/>
                  <a:gd name="T13" fmla="*/ 423 h 433"/>
                  <a:gd name="T14" fmla="*/ 587 w 598"/>
                  <a:gd name="T15" fmla="*/ 431 h 433"/>
                  <a:gd name="T16" fmla="*/ 576 w 598"/>
                  <a:gd name="T17" fmla="*/ 433 h 433"/>
                  <a:gd name="T18" fmla="*/ 21 w 598"/>
                  <a:gd name="T19" fmla="*/ 433 h 433"/>
                  <a:gd name="T20" fmla="*/ 10 w 598"/>
                  <a:gd name="T21" fmla="*/ 431 h 433"/>
                  <a:gd name="T22" fmla="*/ 3 w 598"/>
                  <a:gd name="T23" fmla="*/ 423 h 433"/>
                  <a:gd name="T24" fmla="*/ 0 w 598"/>
                  <a:gd name="T25" fmla="*/ 412 h 433"/>
                  <a:gd name="T26" fmla="*/ 0 w 598"/>
                  <a:gd name="T27" fmla="*/ 21 h 433"/>
                  <a:gd name="T28" fmla="*/ 3 w 598"/>
                  <a:gd name="T29" fmla="*/ 10 h 433"/>
                  <a:gd name="T30" fmla="*/ 10 w 598"/>
                  <a:gd name="T31" fmla="*/ 2 h 433"/>
                  <a:gd name="T32" fmla="*/ 21 w 598"/>
                  <a:gd name="T33" fmla="*/ 0 h 4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98" h="433">
                    <a:moveTo>
                      <a:pt x="21" y="0"/>
                    </a:moveTo>
                    <a:lnTo>
                      <a:pt x="576" y="0"/>
                    </a:lnTo>
                    <a:lnTo>
                      <a:pt x="587" y="2"/>
                    </a:lnTo>
                    <a:lnTo>
                      <a:pt x="594" y="10"/>
                    </a:lnTo>
                    <a:lnTo>
                      <a:pt x="598" y="21"/>
                    </a:lnTo>
                    <a:lnTo>
                      <a:pt x="598" y="412"/>
                    </a:lnTo>
                    <a:lnTo>
                      <a:pt x="594" y="423"/>
                    </a:lnTo>
                    <a:lnTo>
                      <a:pt x="587" y="431"/>
                    </a:lnTo>
                    <a:lnTo>
                      <a:pt x="576" y="433"/>
                    </a:lnTo>
                    <a:lnTo>
                      <a:pt x="21" y="433"/>
                    </a:lnTo>
                    <a:lnTo>
                      <a:pt x="10" y="431"/>
                    </a:lnTo>
                    <a:lnTo>
                      <a:pt x="3" y="423"/>
                    </a:lnTo>
                    <a:lnTo>
                      <a:pt x="0" y="412"/>
                    </a:lnTo>
                    <a:lnTo>
                      <a:pt x="0" y="21"/>
                    </a:lnTo>
                    <a:lnTo>
                      <a:pt x="3" y="10"/>
                    </a:lnTo>
                    <a:lnTo>
                      <a:pt x="10" y="2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rgbClr val="959595"/>
              </a:solidFill>
              <a:ln w="0">
                <a:solidFill>
                  <a:srgbClr val="959595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8" name="Freeform 112">
                <a:extLst>
                  <a:ext uri="{FF2B5EF4-FFF2-40B4-BE49-F238E27FC236}">
                    <a16:creationId xmlns:a16="http://schemas.microsoft.com/office/drawing/2014/main" id="{51AF1BAC-591B-4FA2-9422-9520FE1AD1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06223" y="3716287"/>
                <a:ext cx="1239622" cy="819649"/>
              </a:xfrm>
              <a:custGeom>
                <a:avLst/>
                <a:gdLst>
                  <a:gd name="T0" fmla="*/ 22 w 561"/>
                  <a:gd name="T1" fmla="*/ 0 h 218"/>
                  <a:gd name="T2" fmla="*/ 539 w 561"/>
                  <a:gd name="T3" fmla="*/ 0 h 218"/>
                  <a:gd name="T4" fmla="*/ 551 w 561"/>
                  <a:gd name="T5" fmla="*/ 4 h 218"/>
                  <a:gd name="T6" fmla="*/ 559 w 561"/>
                  <a:gd name="T7" fmla="*/ 10 h 218"/>
                  <a:gd name="T8" fmla="*/ 561 w 561"/>
                  <a:gd name="T9" fmla="*/ 22 h 218"/>
                  <a:gd name="T10" fmla="*/ 561 w 561"/>
                  <a:gd name="T11" fmla="*/ 196 h 218"/>
                  <a:gd name="T12" fmla="*/ 559 w 561"/>
                  <a:gd name="T13" fmla="*/ 208 h 218"/>
                  <a:gd name="T14" fmla="*/ 551 w 561"/>
                  <a:gd name="T15" fmla="*/ 216 h 218"/>
                  <a:gd name="T16" fmla="*/ 539 w 561"/>
                  <a:gd name="T17" fmla="*/ 218 h 218"/>
                  <a:gd name="T18" fmla="*/ 22 w 561"/>
                  <a:gd name="T19" fmla="*/ 218 h 218"/>
                  <a:gd name="T20" fmla="*/ 10 w 561"/>
                  <a:gd name="T21" fmla="*/ 216 h 218"/>
                  <a:gd name="T22" fmla="*/ 2 w 561"/>
                  <a:gd name="T23" fmla="*/ 208 h 218"/>
                  <a:gd name="T24" fmla="*/ 0 w 561"/>
                  <a:gd name="T25" fmla="*/ 196 h 218"/>
                  <a:gd name="T26" fmla="*/ 0 w 561"/>
                  <a:gd name="T27" fmla="*/ 22 h 218"/>
                  <a:gd name="T28" fmla="*/ 2 w 561"/>
                  <a:gd name="T29" fmla="*/ 10 h 218"/>
                  <a:gd name="T30" fmla="*/ 10 w 561"/>
                  <a:gd name="T31" fmla="*/ 4 h 218"/>
                  <a:gd name="T32" fmla="*/ 22 w 561"/>
                  <a:gd name="T33" fmla="*/ 0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61" h="218">
                    <a:moveTo>
                      <a:pt x="22" y="0"/>
                    </a:moveTo>
                    <a:lnTo>
                      <a:pt x="539" y="0"/>
                    </a:lnTo>
                    <a:lnTo>
                      <a:pt x="551" y="4"/>
                    </a:lnTo>
                    <a:lnTo>
                      <a:pt x="559" y="10"/>
                    </a:lnTo>
                    <a:lnTo>
                      <a:pt x="561" y="22"/>
                    </a:lnTo>
                    <a:lnTo>
                      <a:pt x="561" y="196"/>
                    </a:lnTo>
                    <a:lnTo>
                      <a:pt x="559" y="208"/>
                    </a:lnTo>
                    <a:lnTo>
                      <a:pt x="551" y="216"/>
                    </a:lnTo>
                    <a:lnTo>
                      <a:pt x="539" y="218"/>
                    </a:lnTo>
                    <a:lnTo>
                      <a:pt x="22" y="218"/>
                    </a:lnTo>
                    <a:lnTo>
                      <a:pt x="10" y="216"/>
                    </a:lnTo>
                    <a:lnTo>
                      <a:pt x="2" y="208"/>
                    </a:lnTo>
                    <a:lnTo>
                      <a:pt x="0" y="196"/>
                    </a:lnTo>
                    <a:lnTo>
                      <a:pt x="0" y="22"/>
                    </a:lnTo>
                    <a:lnTo>
                      <a:pt x="2" y="10"/>
                    </a:lnTo>
                    <a:lnTo>
                      <a:pt x="10" y="4"/>
                    </a:lnTo>
                    <a:lnTo>
                      <a:pt x="22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0">
                <a:solidFill>
                  <a:srgbClr val="7C7C7C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sp>
          <p:nvSpPr>
            <p:cNvPr id="59" name="Rectangle 113">
              <a:extLst>
                <a:ext uri="{FF2B5EF4-FFF2-40B4-BE49-F238E27FC236}">
                  <a16:creationId xmlns:a16="http://schemas.microsoft.com/office/drawing/2014/main" id="{C5068927-CAFB-46A7-B580-26D6DC0A32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2275" y="5093110"/>
              <a:ext cx="160305" cy="685303"/>
            </a:xfrm>
            <a:prstGeom prst="rect">
              <a:avLst/>
            </a:prstGeom>
            <a:solidFill>
              <a:srgbClr val="333333"/>
            </a:solidFill>
            <a:ln w="0">
              <a:solidFill>
                <a:srgbClr val="333333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Rectangle 123">
              <a:extLst>
                <a:ext uri="{FF2B5EF4-FFF2-40B4-BE49-F238E27FC236}">
                  <a16:creationId xmlns:a16="http://schemas.microsoft.com/office/drawing/2014/main" id="{4AB6689F-35EE-4EBD-ADDA-2D65299D2D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6148" y="4843483"/>
              <a:ext cx="294561" cy="96183"/>
            </a:xfrm>
            <a:prstGeom prst="rect">
              <a:avLst/>
            </a:prstGeom>
            <a:solidFill>
              <a:srgbClr val="4D4D4D"/>
            </a:solidFill>
            <a:ln w="0">
              <a:solidFill>
                <a:srgbClr val="4D4D4D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Freeform 133">
              <a:extLst>
                <a:ext uri="{FF2B5EF4-FFF2-40B4-BE49-F238E27FC236}">
                  <a16:creationId xmlns:a16="http://schemas.microsoft.com/office/drawing/2014/main" id="{EB26A104-87F6-4876-B1F4-19B860EA7E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152275" y="5149216"/>
              <a:ext cx="160305" cy="376717"/>
            </a:xfrm>
            <a:custGeom>
              <a:avLst/>
              <a:gdLst>
                <a:gd name="T0" fmla="*/ 0 w 80"/>
                <a:gd name="T1" fmla="*/ 0 h 188"/>
                <a:gd name="T2" fmla="*/ 77 w 80"/>
                <a:gd name="T3" fmla="*/ 0 h 188"/>
                <a:gd name="T4" fmla="*/ 77 w 80"/>
                <a:gd name="T5" fmla="*/ 186 h 188"/>
                <a:gd name="T6" fmla="*/ 80 w 80"/>
                <a:gd name="T7" fmla="*/ 186 h 188"/>
                <a:gd name="T8" fmla="*/ 80 w 80"/>
                <a:gd name="T9" fmla="*/ 188 h 188"/>
                <a:gd name="T10" fmla="*/ 0 w 80"/>
                <a:gd name="T11" fmla="*/ 188 h 188"/>
                <a:gd name="T12" fmla="*/ 0 w 80"/>
                <a:gd name="T13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188">
                  <a:moveTo>
                    <a:pt x="0" y="0"/>
                  </a:moveTo>
                  <a:lnTo>
                    <a:pt x="77" y="0"/>
                  </a:lnTo>
                  <a:lnTo>
                    <a:pt x="77" y="186"/>
                  </a:lnTo>
                  <a:lnTo>
                    <a:pt x="80" y="186"/>
                  </a:lnTo>
                  <a:lnTo>
                    <a:pt x="80" y="188"/>
                  </a:lnTo>
                  <a:lnTo>
                    <a:pt x="0" y="1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2E2E"/>
            </a:solidFill>
            <a:ln w="0">
              <a:solidFill>
                <a:srgbClr val="2E2E2E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" name="Freeform 135">
              <a:extLst>
                <a:ext uri="{FF2B5EF4-FFF2-40B4-BE49-F238E27FC236}">
                  <a16:creationId xmlns:a16="http://schemas.microsoft.com/office/drawing/2014/main" id="{7C6EF915-2820-4C31-A3AF-F6F7D8D69E9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580" y="5149216"/>
              <a:ext cx="20038" cy="148282"/>
            </a:xfrm>
            <a:custGeom>
              <a:avLst/>
              <a:gdLst>
                <a:gd name="T0" fmla="*/ 0 w 10"/>
                <a:gd name="T1" fmla="*/ 0 h 74"/>
                <a:gd name="T2" fmla="*/ 1 w 10"/>
                <a:gd name="T3" fmla="*/ 0 h 74"/>
                <a:gd name="T4" fmla="*/ 10 w 10"/>
                <a:gd name="T5" fmla="*/ 74 h 74"/>
                <a:gd name="T6" fmla="*/ 0 w 10"/>
                <a:gd name="T7" fmla="*/ 74 h 74"/>
                <a:gd name="T8" fmla="*/ 0 w 10"/>
                <a:gd name="T9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74">
                  <a:moveTo>
                    <a:pt x="0" y="0"/>
                  </a:moveTo>
                  <a:lnTo>
                    <a:pt x="1" y="0"/>
                  </a:lnTo>
                  <a:lnTo>
                    <a:pt x="10" y="74"/>
                  </a:lnTo>
                  <a:lnTo>
                    <a:pt x="0" y="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95959"/>
            </a:solidFill>
            <a:ln w="0">
              <a:solidFill>
                <a:srgbClr val="59595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" name="Rectangle 136">
              <a:extLst>
                <a:ext uri="{FF2B5EF4-FFF2-40B4-BE49-F238E27FC236}">
                  <a16:creationId xmlns:a16="http://schemas.microsoft.com/office/drawing/2014/main" id="{149F7079-FAD0-400A-9B80-360734FEF6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06567" y="5149216"/>
              <a:ext cx="6012" cy="372708"/>
            </a:xfrm>
            <a:prstGeom prst="rect">
              <a:avLst/>
            </a:prstGeom>
            <a:solidFill>
              <a:srgbClr val="252525"/>
            </a:solidFill>
            <a:ln w="0">
              <a:solidFill>
                <a:srgbClr val="252525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4" name="Freeform 147">
              <a:extLst>
                <a:ext uri="{FF2B5EF4-FFF2-40B4-BE49-F238E27FC236}">
                  <a16:creationId xmlns:a16="http://schemas.microsoft.com/office/drawing/2014/main" id="{5BCA1BBB-46FF-412E-974E-C04E05E83BE9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6148" y="4843483"/>
              <a:ext cx="294561" cy="96183"/>
            </a:xfrm>
            <a:custGeom>
              <a:avLst/>
              <a:gdLst>
                <a:gd name="T0" fmla="*/ 0 w 147"/>
                <a:gd name="T1" fmla="*/ 0 h 48"/>
                <a:gd name="T2" fmla="*/ 108 w 147"/>
                <a:gd name="T3" fmla="*/ 0 h 48"/>
                <a:gd name="T4" fmla="*/ 147 w 147"/>
                <a:gd name="T5" fmla="*/ 41 h 48"/>
                <a:gd name="T6" fmla="*/ 147 w 147"/>
                <a:gd name="T7" fmla="*/ 48 h 48"/>
                <a:gd name="T8" fmla="*/ 0 w 147"/>
                <a:gd name="T9" fmla="*/ 48 h 48"/>
                <a:gd name="T10" fmla="*/ 0 w 147"/>
                <a:gd name="T1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7" h="48">
                  <a:moveTo>
                    <a:pt x="0" y="0"/>
                  </a:moveTo>
                  <a:lnTo>
                    <a:pt x="108" y="0"/>
                  </a:lnTo>
                  <a:lnTo>
                    <a:pt x="147" y="41"/>
                  </a:lnTo>
                  <a:lnTo>
                    <a:pt x="147" y="48"/>
                  </a:lnTo>
                  <a:lnTo>
                    <a:pt x="0" y="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54545"/>
            </a:solidFill>
            <a:ln w="0">
              <a:solidFill>
                <a:srgbClr val="45454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" name="Rectangle 165">
              <a:extLst>
                <a:ext uri="{FF2B5EF4-FFF2-40B4-BE49-F238E27FC236}">
                  <a16:creationId xmlns:a16="http://schemas.microsoft.com/office/drawing/2014/main" id="{F5B1EB5E-3D35-4AFD-B00D-48ADED1369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04571" y="5948735"/>
              <a:ext cx="1110112" cy="58111"/>
            </a:xfrm>
            <a:prstGeom prst="rect">
              <a:avLst/>
            </a:prstGeom>
            <a:solidFill>
              <a:srgbClr val="2B637B"/>
            </a:solidFill>
            <a:ln w="0">
              <a:solidFill>
                <a:srgbClr val="2B637B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" name="자유형 1474">
              <a:extLst>
                <a:ext uri="{FF2B5EF4-FFF2-40B4-BE49-F238E27FC236}">
                  <a16:creationId xmlns:a16="http://schemas.microsoft.com/office/drawing/2014/main" id="{4C0E7B91-11FB-43A1-86FE-1CF95D4923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89252" y="6051881"/>
              <a:ext cx="1423776" cy="806119"/>
            </a:xfrm>
            <a:custGeom>
              <a:avLst/>
              <a:gdLst>
                <a:gd name="connsiteX0" fmla="*/ 0 w 1570041"/>
                <a:gd name="connsiteY0" fmla="*/ 0 h 888932"/>
                <a:gd name="connsiteX1" fmla="*/ 1570041 w 1570041"/>
                <a:gd name="connsiteY1" fmla="*/ 0 h 888932"/>
                <a:gd name="connsiteX2" fmla="*/ 1570041 w 1570041"/>
                <a:gd name="connsiteY2" fmla="*/ 888932 h 888932"/>
                <a:gd name="connsiteX3" fmla="*/ 0 w 1570041"/>
                <a:gd name="connsiteY3" fmla="*/ 888932 h 888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0041" h="888932">
                  <a:moveTo>
                    <a:pt x="0" y="0"/>
                  </a:moveTo>
                  <a:lnTo>
                    <a:pt x="1570041" y="0"/>
                  </a:lnTo>
                  <a:lnTo>
                    <a:pt x="1570041" y="888932"/>
                  </a:lnTo>
                  <a:lnTo>
                    <a:pt x="0" y="888932"/>
                  </a:lnTo>
                  <a:close/>
                </a:path>
              </a:pathLst>
            </a:custGeom>
            <a:solidFill>
              <a:srgbClr val="306E89"/>
            </a:solidFill>
            <a:ln w="0">
              <a:solidFill>
                <a:srgbClr val="306E89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67" name="자유형 1479">
              <a:extLst>
                <a:ext uri="{FF2B5EF4-FFF2-40B4-BE49-F238E27FC236}">
                  <a16:creationId xmlns:a16="http://schemas.microsoft.com/office/drawing/2014/main" id="{A01305AA-84E9-4742-93A0-1F23B34D7B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0192" y="6017815"/>
              <a:ext cx="146491" cy="840185"/>
            </a:xfrm>
            <a:custGeom>
              <a:avLst/>
              <a:gdLst>
                <a:gd name="connsiteX0" fmla="*/ 0 w 161540"/>
                <a:gd name="connsiteY0" fmla="*/ 0 h 926498"/>
                <a:gd name="connsiteX1" fmla="*/ 161540 w 161540"/>
                <a:gd name="connsiteY1" fmla="*/ 0 h 926498"/>
                <a:gd name="connsiteX2" fmla="*/ 161540 w 161540"/>
                <a:gd name="connsiteY2" fmla="*/ 926498 h 926498"/>
                <a:gd name="connsiteX3" fmla="*/ 0 w 161540"/>
                <a:gd name="connsiteY3" fmla="*/ 926498 h 926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1540" h="926498">
                  <a:moveTo>
                    <a:pt x="0" y="0"/>
                  </a:moveTo>
                  <a:lnTo>
                    <a:pt x="161540" y="0"/>
                  </a:lnTo>
                  <a:lnTo>
                    <a:pt x="161540" y="926498"/>
                  </a:lnTo>
                  <a:lnTo>
                    <a:pt x="0" y="926498"/>
                  </a:lnTo>
                  <a:close/>
                </a:path>
              </a:pathLst>
            </a:custGeom>
            <a:solidFill>
              <a:srgbClr val="E6E6E6"/>
            </a:solidFill>
            <a:ln w="0">
              <a:solidFill>
                <a:srgbClr val="E6E6E6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68" name="자유형 1476">
              <a:extLst>
                <a:ext uri="{FF2B5EF4-FFF2-40B4-BE49-F238E27FC236}">
                  <a16:creationId xmlns:a16="http://schemas.microsoft.com/office/drawing/2014/main" id="{54189140-6C92-4E8C-913E-34CB278049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07012" y="6128025"/>
              <a:ext cx="79670" cy="729975"/>
            </a:xfrm>
            <a:custGeom>
              <a:avLst/>
              <a:gdLst>
                <a:gd name="connsiteX0" fmla="*/ 0 w 87855"/>
                <a:gd name="connsiteY0" fmla="*/ 0 h 804966"/>
                <a:gd name="connsiteX1" fmla="*/ 87855 w 87855"/>
                <a:gd name="connsiteY1" fmla="*/ 0 h 804966"/>
                <a:gd name="connsiteX2" fmla="*/ 87855 w 87855"/>
                <a:gd name="connsiteY2" fmla="*/ 804966 h 804966"/>
                <a:gd name="connsiteX3" fmla="*/ 0 w 87855"/>
                <a:gd name="connsiteY3" fmla="*/ 804966 h 804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855" h="804966">
                  <a:moveTo>
                    <a:pt x="0" y="0"/>
                  </a:moveTo>
                  <a:lnTo>
                    <a:pt x="87855" y="0"/>
                  </a:lnTo>
                  <a:lnTo>
                    <a:pt x="87855" y="804966"/>
                  </a:lnTo>
                  <a:lnTo>
                    <a:pt x="0" y="804966"/>
                  </a:lnTo>
                  <a:close/>
                </a:path>
              </a:pathLst>
            </a:custGeom>
            <a:solidFill>
              <a:srgbClr val="CFCFCF"/>
            </a:solidFill>
            <a:ln w="0">
              <a:solidFill>
                <a:srgbClr val="CFCFC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69" name="자유형 1471">
              <a:extLst>
                <a:ext uri="{FF2B5EF4-FFF2-40B4-BE49-F238E27FC236}">
                  <a16:creationId xmlns:a16="http://schemas.microsoft.com/office/drawing/2014/main" id="{E023CB3A-5771-4199-B609-90CE576773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57317" y="6035851"/>
              <a:ext cx="149059" cy="822150"/>
            </a:xfrm>
            <a:custGeom>
              <a:avLst/>
              <a:gdLst>
                <a:gd name="connsiteX0" fmla="*/ 0 w 164372"/>
                <a:gd name="connsiteY0" fmla="*/ 0 h 1679725"/>
                <a:gd name="connsiteX1" fmla="*/ 164372 w 164372"/>
                <a:gd name="connsiteY1" fmla="*/ 0 h 1679725"/>
                <a:gd name="connsiteX2" fmla="*/ 164372 w 164372"/>
                <a:gd name="connsiteY2" fmla="*/ 1679725 h 1679725"/>
                <a:gd name="connsiteX3" fmla="*/ 0 w 164372"/>
                <a:gd name="connsiteY3" fmla="*/ 1679725 h 1679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4372" h="1679725">
                  <a:moveTo>
                    <a:pt x="0" y="0"/>
                  </a:moveTo>
                  <a:lnTo>
                    <a:pt x="164372" y="0"/>
                  </a:lnTo>
                  <a:lnTo>
                    <a:pt x="164372" y="1679725"/>
                  </a:lnTo>
                  <a:lnTo>
                    <a:pt x="0" y="1679725"/>
                  </a:lnTo>
                  <a:close/>
                </a:path>
              </a:pathLst>
            </a:custGeom>
            <a:solidFill>
              <a:srgbClr val="E6E6E6"/>
            </a:solidFill>
            <a:ln w="0">
              <a:solidFill>
                <a:srgbClr val="E6E6E6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70" name="자유형 1483">
              <a:extLst>
                <a:ext uri="{FF2B5EF4-FFF2-40B4-BE49-F238E27FC236}">
                  <a16:creationId xmlns:a16="http://schemas.microsoft.com/office/drawing/2014/main" id="{FA935F8E-C392-4620-B714-4B155AFDE71D}"/>
                </a:ext>
              </a:extLst>
            </p:cNvPr>
            <p:cNvSpPr>
              <a:spLocks/>
            </p:cNvSpPr>
            <p:nvPr/>
          </p:nvSpPr>
          <p:spPr bwMode="auto">
            <a:xfrm>
              <a:off x="6624137" y="6035850"/>
              <a:ext cx="82239" cy="822150"/>
            </a:xfrm>
            <a:custGeom>
              <a:avLst/>
              <a:gdLst>
                <a:gd name="connsiteX0" fmla="*/ 0 w 90688"/>
                <a:gd name="connsiteY0" fmla="*/ 0 h 906610"/>
                <a:gd name="connsiteX1" fmla="*/ 90688 w 90688"/>
                <a:gd name="connsiteY1" fmla="*/ 0 h 906610"/>
                <a:gd name="connsiteX2" fmla="*/ 90688 w 90688"/>
                <a:gd name="connsiteY2" fmla="*/ 906610 h 906610"/>
                <a:gd name="connsiteX3" fmla="*/ 0 w 90688"/>
                <a:gd name="connsiteY3" fmla="*/ 906610 h 906610"/>
                <a:gd name="connsiteX4" fmla="*/ 0 w 90688"/>
                <a:gd name="connsiteY4" fmla="*/ 101645 h 906610"/>
                <a:gd name="connsiteX5" fmla="*/ 70850 w 90688"/>
                <a:gd name="connsiteY5" fmla="*/ 101645 h 906610"/>
                <a:gd name="connsiteX6" fmla="*/ 70850 w 90688"/>
                <a:gd name="connsiteY6" fmla="*/ 37565 h 906610"/>
                <a:gd name="connsiteX7" fmla="*/ 0 w 90688"/>
                <a:gd name="connsiteY7" fmla="*/ 37565 h 906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0688" h="906610">
                  <a:moveTo>
                    <a:pt x="0" y="0"/>
                  </a:moveTo>
                  <a:lnTo>
                    <a:pt x="90688" y="0"/>
                  </a:lnTo>
                  <a:lnTo>
                    <a:pt x="90688" y="906610"/>
                  </a:lnTo>
                  <a:lnTo>
                    <a:pt x="0" y="906610"/>
                  </a:lnTo>
                  <a:lnTo>
                    <a:pt x="0" y="101645"/>
                  </a:lnTo>
                  <a:lnTo>
                    <a:pt x="70850" y="101645"/>
                  </a:lnTo>
                  <a:lnTo>
                    <a:pt x="70850" y="37565"/>
                  </a:lnTo>
                  <a:lnTo>
                    <a:pt x="0" y="37565"/>
                  </a:lnTo>
                  <a:close/>
                </a:path>
              </a:pathLst>
            </a:custGeom>
            <a:solidFill>
              <a:srgbClr val="CFCFCF"/>
            </a:solidFill>
            <a:ln w="0">
              <a:solidFill>
                <a:srgbClr val="CFCFC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71" name="Rectangle 167">
              <a:extLst>
                <a:ext uri="{FF2B5EF4-FFF2-40B4-BE49-F238E27FC236}">
                  <a16:creationId xmlns:a16="http://schemas.microsoft.com/office/drawing/2014/main" id="{5E7EF8F5-F3E6-43C0-85C7-E3FDA507D4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0192" y="6069914"/>
              <a:ext cx="66820" cy="58111"/>
            </a:xfrm>
            <a:prstGeom prst="rect">
              <a:avLst/>
            </a:prstGeom>
            <a:solidFill>
              <a:srgbClr val="CFCFCF"/>
            </a:solidFill>
            <a:ln w="0">
              <a:solidFill>
                <a:srgbClr val="CFCFC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2" name="Rectangle 168">
              <a:extLst>
                <a:ext uri="{FF2B5EF4-FFF2-40B4-BE49-F238E27FC236}">
                  <a16:creationId xmlns:a16="http://schemas.microsoft.com/office/drawing/2014/main" id="{0808D09E-39E3-4ADE-B6F6-0806A9E79A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07012" y="6069914"/>
              <a:ext cx="79670" cy="58111"/>
            </a:xfrm>
            <a:prstGeom prst="rect">
              <a:avLst/>
            </a:prstGeom>
            <a:solidFill>
              <a:srgbClr val="BABABA"/>
            </a:solidFill>
            <a:ln w="0">
              <a:solidFill>
                <a:srgbClr val="BABABA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3" name="Rectangle 170">
              <a:extLst>
                <a:ext uri="{FF2B5EF4-FFF2-40B4-BE49-F238E27FC236}">
                  <a16:creationId xmlns:a16="http://schemas.microsoft.com/office/drawing/2014/main" id="{A56851EF-220C-44B4-96AC-6EB70598E0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28701" y="6069914"/>
              <a:ext cx="77675" cy="58111"/>
            </a:xfrm>
            <a:prstGeom prst="rect">
              <a:avLst/>
            </a:prstGeom>
            <a:solidFill>
              <a:srgbClr val="BABABA"/>
            </a:solidFill>
            <a:ln w="0">
              <a:solidFill>
                <a:srgbClr val="BABABA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4" name="Freeform 171">
              <a:extLst>
                <a:ext uri="{FF2B5EF4-FFF2-40B4-BE49-F238E27FC236}">
                  <a16:creationId xmlns:a16="http://schemas.microsoft.com/office/drawing/2014/main" id="{A360EF70-0528-4A29-9441-7969AC932BDF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0293" y="5967720"/>
              <a:ext cx="4623415" cy="96183"/>
            </a:xfrm>
            <a:custGeom>
              <a:avLst/>
              <a:gdLst>
                <a:gd name="T0" fmla="*/ 25 w 1799"/>
                <a:gd name="T1" fmla="*/ 0 h 48"/>
                <a:gd name="T2" fmla="*/ 1774 w 1799"/>
                <a:gd name="T3" fmla="*/ 0 h 48"/>
                <a:gd name="T4" fmla="*/ 1787 w 1799"/>
                <a:gd name="T5" fmla="*/ 4 h 48"/>
                <a:gd name="T6" fmla="*/ 1796 w 1799"/>
                <a:gd name="T7" fmla="*/ 12 h 48"/>
                <a:gd name="T8" fmla="*/ 1799 w 1799"/>
                <a:gd name="T9" fmla="*/ 25 h 48"/>
                <a:gd name="T10" fmla="*/ 1796 w 1799"/>
                <a:gd name="T11" fmla="*/ 36 h 48"/>
                <a:gd name="T12" fmla="*/ 1787 w 1799"/>
                <a:gd name="T13" fmla="*/ 46 h 48"/>
                <a:gd name="T14" fmla="*/ 1774 w 1799"/>
                <a:gd name="T15" fmla="*/ 48 h 48"/>
                <a:gd name="T16" fmla="*/ 25 w 1799"/>
                <a:gd name="T17" fmla="*/ 48 h 48"/>
                <a:gd name="T18" fmla="*/ 13 w 1799"/>
                <a:gd name="T19" fmla="*/ 46 h 48"/>
                <a:gd name="T20" fmla="*/ 3 w 1799"/>
                <a:gd name="T21" fmla="*/ 36 h 48"/>
                <a:gd name="T22" fmla="*/ 0 w 1799"/>
                <a:gd name="T23" fmla="*/ 25 h 48"/>
                <a:gd name="T24" fmla="*/ 3 w 1799"/>
                <a:gd name="T25" fmla="*/ 12 h 48"/>
                <a:gd name="T26" fmla="*/ 13 w 1799"/>
                <a:gd name="T27" fmla="*/ 4 h 48"/>
                <a:gd name="T28" fmla="*/ 25 w 1799"/>
                <a:gd name="T29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799" h="48">
                  <a:moveTo>
                    <a:pt x="25" y="0"/>
                  </a:moveTo>
                  <a:lnTo>
                    <a:pt x="1774" y="0"/>
                  </a:lnTo>
                  <a:lnTo>
                    <a:pt x="1787" y="4"/>
                  </a:lnTo>
                  <a:lnTo>
                    <a:pt x="1796" y="12"/>
                  </a:lnTo>
                  <a:lnTo>
                    <a:pt x="1799" y="25"/>
                  </a:lnTo>
                  <a:lnTo>
                    <a:pt x="1796" y="36"/>
                  </a:lnTo>
                  <a:lnTo>
                    <a:pt x="1787" y="46"/>
                  </a:lnTo>
                  <a:lnTo>
                    <a:pt x="1774" y="48"/>
                  </a:lnTo>
                  <a:lnTo>
                    <a:pt x="25" y="48"/>
                  </a:lnTo>
                  <a:lnTo>
                    <a:pt x="13" y="46"/>
                  </a:lnTo>
                  <a:lnTo>
                    <a:pt x="3" y="36"/>
                  </a:lnTo>
                  <a:lnTo>
                    <a:pt x="0" y="25"/>
                  </a:lnTo>
                  <a:lnTo>
                    <a:pt x="3" y="12"/>
                  </a:lnTo>
                  <a:lnTo>
                    <a:pt x="13" y="4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E6E6E6"/>
            </a:solidFill>
            <a:ln w="0">
              <a:solidFill>
                <a:srgbClr val="E6E6E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5" name="Rectangle 172">
              <a:extLst>
                <a:ext uri="{FF2B5EF4-FFF2-40B4-BE49-F238E27FC236}">
                  <a16:creationId xmlns:a16="http://schemas.microsoft.com/office/drawing/2014/main" id="{44B232BC-5E04-4590-9B6E-F57D5FDF6C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21513" y="5933655"/>
              <a:ext cx="4900974" cy="58111"/>
            </a:xfrm>
            <a:prstGeom prst="rect">
              <a:avLst/>
            </a:prstGeom>
            <a:solidFill>
              <a:srgbClr val="1F5E81"/>
            </a:solidFill>
            <a:ln w="0">
              <a:solidFill>
                <a:srgbClr val="1F5E8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6" name="Freeform 50">
              <a:extLst>
                <a:ext uri="{FF2B5EF4-FFF2-40B4-BE49-F238E27FC236}">
                  <a16:creationId xmlns:a16="http://schemas.microsoft.com/office/drawing/2014/main" id="{08BBDD00-9250-4F5B-B7A3-B73DC1A61E5E}"/>
                </a:ext>
              </a:extLst>
            </p:cNvPr>
            <p:cNvSpPr>
              <a:spLocks/>
            </p:cNvSpPr>
            <p:nvPr/>
          </p:nvSpPr>
          <p:spPr bwMode="auto">
            <a:xfrm>
              <a:off x="4134793" y="5343696"/>
              <a:ext cx="2306252" cy="804271"/>
            </a:xfrm>
            <a:custGeom>
              <a:avLst/>
              <a:gdLst>
                <a:gd name="T0" fmla="*/ 702 w 1602"/>
                <a:gd name="T1" fmla="*/ 32 h 740"/>
                <a:gd name="T2" fmla="*/ 852 w 1602"/>
                <a:gd name="T3" fmla="*/ 41 h 740"/>
                <a:gd name="T4" fmla="*/ 984 w 1602"/>
                <a:gd name="T5" fmla="*/ 0 h 740"/>
                <a:gd name="T6" fmla="*/ 1280 w 1602"/>
                <a:gd name="T7" fmla="*/ 64 h 740"/>
                <a:gd name="T8" fmla="*/ 1289 w 1602"/>
                <a:gd name="T9" fmla="*/ 108 h 740"/>
                <a:gd name="T10" fmla="*/ 1306 w 1602"/>
                <a:gd name="T11" fmla="*/ 133 h 740"/>
                <a:gd name="T12" fmla="*/ 1350 w 1602"/>
                <a:gd name="T13" fmla="*/ 196 h 740"/>
                <a:gd name="T14" fmla="*/ 1408 w 1602"/>
                <a:gd name="T15" fmla="*/ 285 h 740"/>
                <a:gd name="T16" fmla="*/ 1474 w 1602"/>
                <a:gd name="T17" fmla="*/ 384 h 740"/>
                <a:gd name="T18" fmla="*/ 1534 w 1602"/>
                <a:gd name="T19" fmla="*/ 480 h 740"/>
                <a:gd name="T20" fmla="*/ 1577 w 1602"/>
                <a:gd name="T21" fmla="*/ 557 h 740"/>
                <a:gd name="T22" fmla="*/ 1594 w 1602"/>
                <a:gd name="T23" fmla="*/ 595 h 740"/>
                <a:gd name="T24" fmla="*/ 1602 w 1602"/>
                <a:gd name="T25" fmla="*/ 629 h 740"/>
                <a:gd name="T26" fmla="*/ 1588 w 1602"/>
                <a:gd name="T27" fmla="*/ 679 h 740"/>
                <a:gd name="T28" fmla="*/ 1533 w 1602"/>
                <a:gd name="T29" fmla="*/ 710 h 740"/>
                <a:gd name="T30" fmla="*/ 1440 w 1602"/>
                <a:gd name="T31" fmla="*/ 727 h 740"/>
                <a:gd name="T32" fmla="*/ 1336 w 1602"/>
                <a:gd name="T33" fmla="*/ 737 h 740"/>
                <a:gd name="T34" fmla="*/ 1259 w 1602"/>
                <a:gd name="T35" fmla="*/ 740 h 740"/>
                <a:gd name="T36" fmla="*/ 1242 w 1602"/>
                <a:gd name="T37" fmla="*/ 739 h 740"/>
                <a:gd name="T38" fmla="*/ 1240 w 1602"/>
                <a:gd name="T39" fmla="*/ 720 h 740"/>
                <a:gd name="T40" fmla="*/ 1221 w 1602"/>
                <a:gd name="T41" fmla="*/ 696 h 740"/>
                <a:gd name="T42" fmla="*/ 1151 w 1602"/>
                <a:gd name="T43" fmla="*/ 599 h 740"/>
                <a:gd name="T44" fmla="*/ 1194 w 1602"/>
                <a:gd name="T45" fmla="*/ 396 h 740"/>
                <a:gd name="T46" fmla="*/ 322 w 1602"/>
                <a:gd name="T47" fmla="*/ 565 h 740"/>
                <a:gd name="T48" fmla="*/ 393 w 1602"/>
                <a:gd name="T49" fmla="*/ 692 h 740"/>
                <a:gd name="T50" fmla="*/ 366 w 1602"/>
                <a:gd name="T51" fmla="*/ 710 h 740"/>
                <a:gd name="T52" fmla="*/ 360 w 1602"/>
                <a:gd name="T53" fmla="*/ 734 h 740"/>
                <a:gd name="T54" fmla="*/ 356 w 1602"/>
                <a:gd name="T55" fmla="*/ 740 h 740"/>
                <a:gd name="T56" fmla="*/ 296 w 1602"/>
                <a:gd name="T57" fmla="*/ 738 h 740"/>
                <a:gd name="T58" fmla="*/ 198 w 1602"/>
                <a:gd name="T59" fmla="*/ 731 h 740"/>
                <a:gd name="T60" fmla="*/ 97 w 1602"/>
                <a:gd name="T61" fmla="*/ 717 h 740"/>
                <a:gd name="T62" fmla="*/ 30 w 1602"/>
                <a:gd name="T63" fmla="*/ 695 h 740"/>
                <a:gd name="T64" fmla="*/ 1 w 1602"/>
                <a:gd name="T65" fmla="*/ 645 h 740"/>
                <a:gd name="T66" fmla="*/ 5 w 1602"/>
                <a:gd name="T67" fmla="*/ 603 h 740"/>
                <a:gd name="T68" fmla="*/ 16 w 1602"/>
                <a:gd name="T69" fmla="*/ 577 h 740"/>
                <a:gd name="T70" fmla="*/ 51 w 1602"/>
                <a:gd name="T71" fmla="*/ 509 h 740"/>
                <a:gd name="T72" fmla="*/ 107 w 1602"/>
                <a:gd name="T73" fmla="*/ 417 h 740"/>
                <a:gd name="T74" fmla="*/ 171 w 1602"/>
                <a:gd name="T75" fmla="*/ 318 h 740"/>
                <a:gd name="T76" fmla="*/ 234 w 1602"/>
                <a:gd name="T77" fmla="*/ 223 h 740"/>
                <a:gd name="T78" fmla="*/ 284 w 1602"/>
                <a:gd name="T79" fmla="*/ 150 h 740"/>
                <a:gd name="T80" fmla="*/ 311 w 1602"/>
                <a:gd name="T81" fmla="*/ 111 h 740"/>
                <a:gd name="T82" fmla="*/ 315 w 1602"/>
                <a:gd name="T83" fmla="*/ 75 h 740"/>
                <a:gd name="T84" fmla="*/ 345 w 1602"/>
                <a:gd name="T85" fmla="*/ 49 h 7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602" h="740">
                  <a:moveTo>
                    <a:pt x="618" y="0"/>
                  </a:moveTo>
                  <a:lnTo>
                    <a:pt x="657" y="19"/>
                  </a:lnTo>
                  <a:lnTo>
                    <a:pt x="702" y="32"/>
                  </a:lnTo>
                  <a:lnTo>
                    <a:pt x="750" y="41"/>
                  </a:lnTo>
                  <a:lnTo>
                    <a:pt x="801" y="44"/>
                  </a:lnTo>
                  <a:lnTo>
                    <a:pt x="852" y="41"/>
                  </a:lnTo>
                  <a:lnTo>
                    <a:pt x="900" y="32"/>
                  </a:lnTo>
                  <a:lnTo>
                    <a:pt x="945" y="19"/>
                  </a:lnTo>
                  <a:lnTo>
                    <a:pt x="984" y="0"/>
                  </a:lnTo>
                  <a:lnTo>
                    <a:pt x="1257" y="49"/>
                  </a:lnTo>
                  <a:lnTo>
                    <a:pt x="1270" y="54"/>
                  </a:lnTo>
                  <a:lnTo>
                    <a:pt x="1280" y="64"/>
                  </a:lnTo>
                  <a:lnTo>
                    <a:pt x="1287" y="75"/>
                  </a:lnTo>
                  <a:lnTo>
                    <a:pt x="1289" y="90"/>
                  </a:lnTo>
                  <a:lnTo>
                    <a:pt x="1289" y="108"/>
                  </a:lnTo>
                  <a:lnTo>
                    <a:pt x="1291" y="111"/>
                  </a:lnTo>
                  <a:lnTo>
                    <a:pt x="1297" y="119"/>
                  </a:lnTo>
                  <a:lnTo>
                    <a:pt x="1306" y="133"/>
                  </a:lnTo>
                  <a:lnTo>
                    <a:pt x="1318" y="150"/>
                  </a:lnTo>
                  <a:lnTo>
                    <a:pt x="1332" y="171"/>
                  </a:lnTo>
                  <a:lnTo>
                    <a:pt x="1350" y="196"/>
                  </a:lnTo>
                  <a:lnTo>
                    <a:pt x="1368" y="223"/>
                  </a:lnTo>
                  <a:lnTo>
                    <a:pt x="1387" y="253"/>
                  </a:lnTo>
                  <a:lnTo>
                    <a:pt x="1408" y="285"/>
                  </a:lnTo>
                  <a:lnTo>
                    <a:pt x="1431" y="318"/>
                  </a:lnTo>
                  <a:lnTo>
                    <a:pt x="1453" y="350"/>
                  </a:lnTo>
                  <a:lnTo>
                    <a:pt x="1474" y="384"/>
                  </a:lnTo>
                  <a:lnTo>
                    <a:pt x="1495" y="417"/>
                  </a:lnTo>
                  <a:lnTo>
                    <a:pt x="1516" y="449"/>
                  </a:lnTo>
                  <a:lnTo>
                    <a:pt x="1534" y="480"/>
                  </a:lnTo>
                  <a:lnTo>
                    <a:pt x="1551" y="509"/>
                  </a:lnTo>
                  <a:lnTo>
                    <a:pt x="1566" y="535"/>
                  </a:lnTo>
                  <a:lnTo>
                    <a:pt x="1577" y="557"/>
                  </a:lnTo>
                  <a:lnTo>
                    <a:pt x="1586" y="577"/>
                  </a:lnTo>
                  <a:lnTo>
                    <a:pt x="1593" y="593"/>
                  </a:lnTo>
                  <a:lnTo>
                    <a:pt x="1594" y="595"/>
                  </a:lnTo>
                  <a:lnTo>
                    <a:pt x="1597" y="603"/>
                  </a:lnTo>
                  <a:lnTo>
                    <a:pt x="1600" y="615"/>
                  </a:lnTo>
                  <a:lnTo>
                    <a:pt x="1602" y="629"/>
                  </a:lnTo>
                  <a:lnTo>
                    <a:pt x="1601" y="645"/>
                  </a:lnTo>
                  <a:lnTo>
                    <a:pt x="1597" y="662"/>
                  </a:lnTo>
                  <a:lnTo>
                    <a:pt x="1588" y="679"/>
                  </a:lnTo>
                  <a:lnTo>
                    <a:pt x="1572" y="695"/>
                  </a:lnTo>
                  <a:lnTo>
                    <a:pt x="1555" y="702"/>
                  </a:lnTo>
                  <a:lnTo>
                    <a:pt x="1533" y="710"/>
                  </a:lnTo>
                  <a:lnTo>
                    <a:pt x="1505" y="717"/>
                  </a:lnTo>
                  <a:lnTo>
                    <a:pt x="1474" y="722"/>
                  </a:lnTo>
                  <a:lnTo>
                    <a:pt x="1440" y="727"/>
                  </a:lnTo>
                  <a:lnTo>
                    <a:pt x="1404" y="731"/>
                  </a:lnTo>
                  <a:lnTo>
                    <a:pt x="1369" y="734"/>
                  </a:lnTo>
                  <a:lnTo>
                    <a:pt x="1336" y="737"/>
                  </a:lnTo>
                  <a:lnTo>
                    <a:pt x="1306" y="738"/>
                  </a:lnTo>
                  <a:lnTo>
                    <a:pt x="1280" y="739"/>
                  </a:lnTo>
                  <a:lnTo>
                    <a:pt x="1259" y="740"/>
                  </a:lnTo>
                  <a:lnTo>
                    <a:pt x="1246" y="740"/>
                  </a:lnTo>
                  <a:lnTo>
                    <a:pt x="1242" y="740"/>
                  </a:lnTo>
                  <a:lnTo>
                    <a:pt x="1242" y="739"/>
                  </a:lnTo>
                  <a:lnTo>
                    <a:pt x="1242" y="734"/>
                  </a:lnTo>
                  <a:lnTo>
                    <a:pt x="1241" y="727"/>
                  </a:lnTo>
                  <a:lnTo>
                    <a:pt x="1240" y="720"/>
                  </a:lnTo>
                  <a:lnTo>
                    <a:pt x="1236" y="710"/>
                  </a:lnTo>
                  <a:lnTo>
                    <a:pt x="1229" y="702"/>
                  </a:lnTo>
                  <a:lnTo>
                    <a:pt x="1221" y="696"/>
                  </a:lnTo>
                  <a:lnTo>
                    <a:pt x="1209" y="692"/>
                  </a:lnTo>
                  <a:lnTo>
                    <a:pt x="1194" y="691"/>
                  </a:lnTo>
                  <a:lnTo>
                    <a:pt x="1151" y="599"/>
                  </a:lnTo>
                  <a:lnTo>
                    <a:pt x="1280" y="565"/>
                  </a:lnTo>
                  <a:lnTo>
                    <a:pt x="1194" y="455"/>
                  </a:lnTo>
                  <a:lnTo>
                    <a:pt x="1194" y="396"/>
                  </a:lnTo>
                  <a:lnTo>
                    <a:pt x="408" y="396"/>
                  </a:lnTo>
                  <a:lnTo>
                    <a:pt x="408" y="455"/>
                  </a:lnTo>
                  <a:lnTo>
                    <a:pt x="322" y="565"/>
                  </a:lnTo>
                  <a:lnTo>
                    <a:pt x="451" y="599"/>
                  </a:lnTo>
                  <a:lnTo>
                    <a:pt x="408" y="691"/>
                  </a:lnTo>
                  <a:lnTo>
                    <a:pt x="393" y="692"/>
                  </a:lnTo>
                  <a:lnTo>
                    <a:pt x="381" y="696"/>
                  </a:lnTo>
                  <a:lnTo>
                    <a:pt x="373" y="702"/>
                  </a:lnTo>
                  <a:lnTo>
                    <a:pt x="366" y="710"/>
                  </a:lnTo>
                  <a:lnTo>
                    <a:pt x="362" y="720"/>
                  </a:lnTo>
                  <a:lnTo>
                    <a:pt x="361" y="727"/>
                  </a:lnTo>
                  <a:lnTo>
                    <a:pt x="360" y="734"/>
                  </a:lnTo>
                  <a:lnTo>
                    <a:pt x="360" y="739"/>
                  </a:lnTo>
                  <a:lnTo>
                    <a:pt x="360" y="740"/>
                  </a:lnTo>
                  <a:lnTo>
                    <a:pt x="356" y="740"/>
                  </a:lnTo>
                  <a:lnTo>
                    <a:pt x="343" y="740"/>
                  </a:lnTo>
                  <a:lnTo>
                    <a:pt x="322" y="739"/>
                  </a:lnTo>
                  <a:lnTo>
                    <a:pt x="296" y="738"/>
                  </a:lnTo>
                  <a:lnTo>
                    <a:pt x="266" y="737"/>
                  </a:lnTo>
                  <a:lnTo>
                    <a:pt x="233" y="734"/>
                  </a:lnTo>
                  <a:lnTo>
                    <a:pt x="198" y="731"/>
                  </a:lnTo>
                  <a:lnTo>
                    <a:pt x="162" y="727"/>
                  </a:lnTo>
                  <a:lnTo>
                    <a:pt x="128" y="722"/>
                  </a:lnTo>
                  <a:lnTo>
                    <a:pt x="97" y="717"/>
                  </a:lnTo>
                  <a:lnTo>
                    <a:pt x="69" y="710"/>
                  </a:lnTo>
                  <a:lnTo>
                    <a:pt x="47" y="702"/>
                  </a:lnTo>
                  <a:lnTo>
                    <a:pt x="30" y="695"/>
                  </a:lnTo>
                  <a:lnTo>
                    <a:pt x="14" y="679"/>
                  </a:lnTo>
                  <a:lnTo>
                    <a:pt x="5" y="662"/>
                  </a:lnTo>
                  <a:lnTo>
                    <a:pt x="1" y="645"/>
                  </a:lnTo>
                  <a:lnTo>
                    <a:pt x="0" y="629"/>
                  </a:lnTo>
                  <a:lnTo>
                    <a:pt x="2" y="615"/>
                  </a:lnTo>
                  <a:lnTo>
                    <a:pt x="5" y="603"/>
                  </a:lnTo>
                  <a:lnTo>
                    <a:pt x="8" y="595"/>
                  </a:lnTo>
                  <a:lnTo>
                    <a:pt x="9" y="593"/>
                  </a:lnTo>
                  <a:lnTo>
                    <a:pt x="16" y="577"/>
                  </a:lnTo>
                  <a:lnTo>
                    <a:pt x="25" y="557"/>
                  </a:lnTo>
                  <a:lnTo>
                    <a:pt x="36" y="535"/>
                  </a:lnTo>
                  <a:lnTo>
                    <a:pt x="51" y="509"/>
                  </a:lnTo>
                  <a:lnTo>
                    <a:pt x="68" y="480"/>
                  </a:lnTo>
                  <a:lnTo>
                    <a:pt x="86" y="449"/>
                  </a:lnTo>
                  <a:lnTo>
                    <a:pt x="107" y="417"/>
                  </a:lnTo>
                  <a:lnTo>
                    <a:pt x="128" y="384"/>
                  </a:lnTo>
                  <a:lnTo>
                    <a:pt x="149" y="350"/>
                  </a:lnTo>
                  <a:lnTo>
                    <a:pt x="171" y="318"/>
                  </a:lnTo>
                  <a:lnTo>
                    <a:pt x="194" y="285"/>
                  </a:lnTo>
                  <a:lnTo>
                    <a:pt x="215" y="253"/>
                  </a:lnTo>
                  <a:lnTo>
                    <a:pt x="234" y="223"/>
                  </a:lnTo>
                  <a:lnTo>
                    <a:pt x="252" y="196"/>
                  </a:lnTo>
                  <a:lnTo>
                    <a:pt x="270" y="171"/>
                  </a:lnTo>
                  <a:lnTo>
                    <a:pt x="284" y="150"/>
                  </a:lnTo>
                  <a:lnTo>
                    <a:pt x="296" y="133"/>
                  </a:lnTo>
                  <a:lnTo>
                    <a:pt x="305" y="119"/>
                  </a:lnTo>
                  <a:lnTo>
                    <a:pt x="311" y="111"/>
                  </a:lnTo>
                  <a:lnTo>
                    <a:pt x="313" y="108"/>
                  </a:lnTo>
                  <a:lnTo>
                    <a:pt x="313" y="90"/>
                  </a:lnTo>
                  <a:lnTo>
                    <a:pt x="315" y="75"/>
                  </a:lnTo>
                  <a:lnTo>
                    <a:pt x="322" y="64"/>
                  </a:lnTo>
                  <a:lnTo>
                    <a:pt x="332" y="54"/>
                  </a:lnTo>
                  <a:lnTo>
                    <a:pt x="345" y="49"/>
                  </a:lnTo>
                  <a:lnTo>
                    <a:pt x="618" y="0"/>
                  </a:lnTo>
                  <a:close/>
                </a:path>
              </a:pathLst>
            </a:custGeom>
            <a:solidFill>
              <a:srgbClr val="F7FAFA"/>
            </a:solidFill>
            <a:ln w="0">
              <a:solidFill>
                <a:srgbClr val="F7FAFA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7" name="Freeform 51">
              <a:extLst>
                <a:ext uri="{FF2B5EF4-FFF2-40B4-BE49-F238E27FC236}">
                  <a16:creationId xmlns:a16="http://schemas.microsoft.com/office/drawing/2014/main" id="{1D2DA33D-51D1-483C-8378-21DE7B6178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035828" y="5126153"/>
              <a:ext cx="486588" cy="191468"/>
            </a:xfrm>
            <a:custGeom>
              <a:avLst/>
              <a:gdLst>
                <a:gd name="T0" fmla="*/ 11 w 338"/>
                <a:gd name="T1" fmla="*/ 0 h 133"/>
                <a:gd name="T2" fmla="*/ 327 w 338"/>
                <a:gd name="T3" fmla="*/ 0 h 133"/>
                <a:gd name="T4" fmla="*/ 338 w 338"/>
                <a:gd name="T5" fmla="*/ 93 h 133"/>
                <a:gd name="T6" fmla="*/ 327 w 338"/>
                <a:gd name="T7" fmla="*/ 107 h 133"/>
                <a:gd name="T8" fmla="*/ 313 w 338"/>
                <a:gd name="T9" fmla="*/ 118 h 133"/>
                <a:gd name="T10" fmla="*/ 295 w 338"/>
                <a:gd name="T11" fmla="*/ 124 h 133"/>
                <a:gd name="T12" fmla="*/ 275 w 338"/>
                <a:gd name="T13" fmla="*/ 130 h 133"/>
                <a:gd name="T14" fmla="*/ 254 w 338"/>
                <a:gd name="T15" fmla="*/ 132 h 133"/>
                <a:gd name="T16" fmla="*/ 233 w 338"/>
                <a:gd name="T17" fmla="*/ 133 h 133"/>
                <a:gd name="T18" fmla="*/ 212 w 338"/>
                <a:gd name="T19" fmla="*/ 133 h 133"/>
                <a:gd name="T20" fmla="*/ 195 w 338"/>
                <a:gd name="T21" fmla="*/ 133 h 133"/>
                <a:gd name="T22" fmla="*/ 182 w 338"/>
                <a:gd name="T23" fmla="*/ 132 h 133"/>
                <a:gd name="T24" fmla="*/ 173 w 338"/>
                <a:gd name="T25" fmla="*/ 132 h 133"/>
                <a:gd name="T26" fmla="*/ 169 w 338"/>
                <a:gd name="T27" fmla="*/ 131 h 133"/>
                <a:gd name="T28" fmla="*/ 165 w 338"/>
                <a:gd name="T29" fmla="*/ 132 h 133"/>
                <a:gd name="T30" fmla="*/ 156 w 338"/>
                <a:gd name="T31" fmla="*/ 132 h 133"/>
                <a:gd name="T32" fmla="*/ 143 w 338"/>
                <a:gd name="T33" fmla="*/ 133 h 133"/>
                <a:gd name="T34" fmla="*/ 126 w 338"/>
                <a:gd name="T35" fmla="*/ 133 h 133"/>
                <a:gd name="T36" fmla="*/ 105 w 338"/>
                <a:gd name="T37" fmla="*/ 133 h 133"/>
                <a:gd name="T38" fmla="*/ 84 w 338"/>
                <a:gd name="T39" fmla="*/ 132 h 133"/>
                <a:gd name="T40" fmla="*/ 63 w 338"/>
                <a:gd name="T41" fmla="*/ 130 h 133"/>
                <a:gd name="T42" fmla="*/ 43 w 338"/>
                <a:gd name="T43" fmla="*/ 124 h 133"/>
                <a:gd name="T44" fmla="*/ 25 w 338"/>
                <a:gd name="T45" fmla="*/ 118 h 133"/>
                <a:gd name="T46" fmla="*/ 11 w 338"/>
                <a:gd name="T47" fmla="*/ 107 h 133"/>
                <a:gd name="T48" fmla="*/ 0 w 338"/>
                <a:gd name="T49" fmla="*/ 93 h 133"/>
                <a:gd name="T50" fmla="*/ 11 w 338"/>
                <a:gd name="T51" fmla="*/ 0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38" h="133">
                  <a:moveTo>
                    <a:pt x="11" y="0"/>
                  </a:moveTo>
                  <a:lnTo>
                    <a:pt x="327" y="0"/>
                  </a:lnTo>
                  <a:lnTo>
                    <a:pt x="338" y="93"/>
                  </a:lnTo>
                  <a:lnTo>
                    <a:pt x="327" y="107"/>
                  </a:lnTo>
                  <a:lnTo>
                    <a:pt x="313" y="118"/>
                  </a:lnTo>
                  <a:lnTo>
                    <a:pt x="295" y="124"/>
                  </a:lnTo>
                  <a:lnTo>
                    <a:pt x="275" y="130"/>
                  </a:lnTo>
                  <a:lnTo>
                    <a:pt x="254" y="132"/>
                  </a:lnTo>
                  <a:lnTo>
                    <a:pt x="233" y="133"/>
                  </a:lnTo>
                  <a:lnTo>
                    <a:pt x="212" y="133"/>
                  </a:lnTo>
                  <a:lnTo>
                    <a:pt x="195" y="133"/>
                  </a:lnTo>
                  <a:lnTo>
                    <a:pt x="182" y="132"/>
                  </a:lnTo>
                  <a:lnTo>
                    <a:pt x="173" y="132"/>
                  </a:lnTo>
                  <a:lnTo>
                    <a:pt x="169" y="131"/>
                  </a:lnTo>
                  <a:lnTo>
                    <a:pt x="165" y="132"/>
                  </a:lnTo>
                  <a:lnTo>
                    <a:pt x="156" y="132"/>
                  </a:lnTo>
                  <a:lnTo>
                    <a:pt x="143" y="133"/>
                  </a:lnTo>
                  <a:lnTo>
                    <a:pt x="126" y="133"/>
                  </a:lnTo>
                  <a:lnTo>
                    <a:pt x="105" y="133"/>
                  </a:lnTo>
                  <a:lnTo>
                    <a:pt x="84" y="132"/>
                  </a:lnTo>
                  <a:lnTo>
                    <a:pt x="63" y="130"/>
                  </a:lnTo>
                  <a:lnTo>
                    <a:pt x="43" y="124"/>
                  </a:lnTo>
                  <a:lnTo>
                    <a:pt x="25" y="118"/>
                  </a:lnTo>
                  <a:lnTo>
                    <a:pt x="11" y="107"/>
                  </a:lnTo>
                  <a:lnTo>
                    <a:pt x="0" y="93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FFD198"/>
            </a:solidFill>
            <a:ln w="0">
              <a:solidFill>
                <a:srgbClr val="FFD198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8" name="Freeform 52">
              <a:extLst>
                <a:ext uri="{FF2B5EF4-FFF2-40B4-BE49-F238E27FC236}">
                  <a16:creationId xmlns:a16="http://schemas.microsoft.com/office/drawing/2014/main" id="{3D8370EC-AC5A-4826-BDBC-49EDB058924A}"/>
                </a:ext>
              </a:extLst>
            </p:cNvPr>
            <p:cNvSpPr>
              <a:spLocks/>
            </p:cNvSpPr>
            <p:nvPr/>
          </p:nvSpPr>
          <p:spPr bwMode="auto">
            <a:xfrm>
              <a:off x="4950890" y="5260037"/>
              <a:ext cx="656461" cy="182831"/>
            </a:xfrm>
            <a:custGeom>
              <a:avLst/>
              <a:gdLst>
                <a:gd name="T0" fmla="*/ 59 w 456"/>
                <a:gd name="T1" fmla="*/ 0 h 127"/>
                <a:gd name="T2" fmla="*/ 63 w 456"/>
                <a:gd name="T3" fmla="*/ 1 h 127"/>
                <a:gd name="T4" fmla="*/ 72 w 456"/>
                <a:gd name="T5" fmla="*/ 3 h 127"/>
                <a:gd name="T6" fmla="*/ 89 w 456"/>
                <a:gd name="T7" fmla="*/ 6 h 127"/>
                <a:gd name="T8" fmla="*/ 113 w 456"/>
                <a:gd name="T9" fmla="*/ 10 h 127"/>
                <a:gd name="T10" fmla="*/ 143 w 456"/>
                <a:gd name="T11" fmla="*/ 13 h 127"/>
                <a:gd name="T12" fmla="*/ 182 w 456"/>
                <a:gd name="T13" fmla="*/ 16 h 127"/>
                <a:gd name="T14" fmla="*/ 228 w 456"/>
                <a:gd name="T15" fmla="*/ 16 h 127"/>
                <a:gd name="T16" fmla="*/ 274 w 456"/>
                <a:gd name="T17" fmla="*/ 16 h 127"/>
                <a:gd name="T18" fmla="*/ 313 w 456"/>
                <a:gd name="T19" fmla="*/ 13 h 127"/>
                <a:gd name="T20" fmla="*/ 343 w 456"/>
                <a:gd name="T21" fmla="*/ 10 h 127"/>
                <a:gd name="T22" fmla="*/ 367 w 456"/>
                <a:gd name="T23" fmla="*/ 6 h 127"/>
                <a:gd name="T24" fmla="*/ 384 w 456"/>
                <a:gd name="T25" fmla="*/ 3 h 127"/>
                <a:gd name="T26" fmla="*/ 393 w 456"/>
                <a:gd name="T27" fmla="*/ 1 h 127"/>
                <a:gd name="T28" fmla="*/ 397 w 456"/>
                <a:gd name="T29" fmla="*/ 0 h 127"/>
                <a:gd name="T30" fmla="*/ 456 w 456"/>
                <a:gd name="T31" fmla="*/ 67 h 127"/>
                <a:gd name="T32" fmla="*/ 435 w 456"/>
                <a:gd name="T33" fmla="*/ 84 h 127"/>
                <a:gd name="T34" fmla="*/ 407 w 456"/>
                <a:gd name="T35" fmla="*/ 97 h 127"/>
                <a:gd name="T36" fmla="*/ 379 w 456"/>
                <a:gd name="T37" fmla="*/ 107 h 127"/>
                <a:gd name="T38" fmla="*/ 348 w 456"/>
                <a:gd name="T39" fmla="*/ 115 h 127"/>
                <a:gd name="T40" fmla="*/ 318 w 456"/>
                <a:gd name="T41" fmla="*/ 120 h 127"/>
                <a:gd name="T42" fmla="*/ 290 w 456"/>
                <a:gd name="T43" fmla="*/ 124 h 127"/>
                <a:gd name="T44" fmla="*/ 265 w 456"/>
                <a:gd name="T45" fmla="*/ 126 h 127"/>
                <a:gd name="T46" fmla="*/ 245 w 456"/>
                <a:gd name="T47" fmla="*/ 127 h 127"/>
                <a:gd name="T48" fmla="*/ 233 w 456"/>
                <a:gd name="T49" fmla="*/ 127 h 127"/>
                <a:gd name="T50" fmla="*/ 228 w 456"/>
                <a:gd name="T51" fmla="*/ 127 h 127"/>
                <a:gd name="T52" fmla="*/ 223 w 456"/>
                <a:gd name="T53" fmla="*/ 127 h 127"/>
                <a:gd name="T54" fmla="*/ 211 w 456"/>
                <a:gd name="T55" fmla="*/ 127 h 127"/>
                <a:gd name="T56" fmla="*/ 191 w 456"/>
                <a:gd name="T57" fmla="*/ 126 h 127"/>
                <a:gd name="T58" fmla="*/ 166 w 456"/>
                <a:gd name="T59" fmla="*/ 124 h 127"/>
                <a:gd name="T60" fmla="*/ 138 w 456"/>
                <a:gd name="T61" fmla="*/ 120 h 127"/>
                <a:gd name="T62" fmla="*/ 108 w 456"/>
                <a:gd name="T63" fmla="*/ 115 h 127"/>
                <a:gd name="T64" fmla="*/ 77 w 456"/>
                <a:gd name="T65" fmla="*/ 107 h 127"/>
                <a:gd name="T66" fmla="*/ 49 w 456"/>
                <a:gd name="T67" fmla="*/ 97 h 127"/>
                <a:gd name="T68" fmla="*/ 21 w 456"/>
                <a:gd name="T69" fmla="*/ 84 h 127"/>
                <a:gd name="T70" fmla="*/ 0 w 456"/>
                <a:gd name="T71" fmla="*/ 67 h 127"/>
                <a:gd name="T72" fmla="*/ 59 w 456"/>
                <a:gd name="T73" fmla="*/ 0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456" h="127">
                  <a:moveTo>
                    <a:pt x="59" y="0"/>
                  </a:moveTo>
                  <a:lnTo>
                    <a:pt x="63" y="1"/>
                  </a:lnTo>
                  <a:lnTo>
                    <a:pt x="72" y="3"/>
                  </a:lnTo>
                  <a:lnTo>
                    <a:pt x="89" y="6"/>
                  </a:lnTo>
                  <a:lnTo>
                    <a:pt x="113" y="10"/>
                  </a:lnTo>
                  <a:lnTo>
                    <a:pt x="143" y="13"/>
                  </a:lnTo>
                  <a:lnTo>
                    <a:pt x="182" y="16"/>
                  </a:lnTo>
                  <a:lnTo>
                    <a:pt x="228" y="16"/>
                  </a:lnTo>
                  <a:lnTo>
                    <a:pt x="274" y="16"/>
                  </a:lnTo>
                  <a:lnTo>
                    <a:pt x="313" y="13"/>
                  </a:lnTo>
                  <a:lnTo>
                    <a:pt x="343" y="10"/>
                  </a:lnTo>
                  <a:lnTo>
                    <a:pt x="367" y="6"/>
                  </a:lnTo>
                  <a:lnTo>
                    <a:pt x="384" y="3"/>
                  </a:lnTo>
                  <a:lnTo>
                    <a:pt x="393" y="1"/>
                  </a:lnTo>
                  <a:lnTo>
                    <a:pt x="397" y="0"/>
                  </a:lnTo>
                  <a:lnTo>
                    <a:pt x="456" y="67"/>
                  </a:lnTo>
                  <a:lnTo>
                    <a:pt x="435" y="84"/>
                  </a:lnTo>
                  <a:lnTo>
                    <a:pt x="407" y="97"/>
                  </a:lnTo>
                  <a:lnTo>
                    <a:pt x="379" y="107"/>
                  </a:lnTo>
                  <a:lnTo>
                    <a:pt x="348" y="115"/>
                  </a:lnTo>
                  <a:lnTo>
                    <a:pt x="318" y="120"/>
                  </a:lnTo>
                  <a:lnTo>
                    <a:pt x="290" y="124"/>
                  </a:lnTo>
                  <a:lnTo>
                    <a:pt x="265" y="126"/>
                  </a:lnTo>
                  <a:lnTo>
                    <a:pt x="245" y="127"/>
                  </a:lnTo>
                  <a:lnTo>
                    <a:pt x="233" y="127"/>
                  </a:lnTo>
                  <a:lnTo>
                    <a:pt x="228" y="127"/>
                  </a:lnTo>
                  <a:lnTo>
                    <a:pt x="223" y="127"/>
                  </a:lnTo>
                  <a:lnTo>
                    <a:pt x="211" y="127"/>
                  </a:lnTo>
                  <a:lnTo>
                    <a:pt x="191" y="126"/>
                  </a:lnTo>
                  <a:lnTo>
                    <a:pt x="166" y="124"/>
                  </a:lnTo>
                  <a:lnTo>
                    <a:pt x="138" y="120"/>
                  </a:lnTo>
                  <a:lnTo>
                    <a:pt x="108" y="115"/>
                  </a:lnTo>
                  <a:lnTo>
                    <a:pt x="77" y="107"/>
                  </a:lnTo>
                  <a:lnTo>
                    <a:pt x="49" y="97"/>
                  </a:lnTo>
                  <a:lnTo>
                    <a:pt x="21" y="84"/>
                  </a:lnTo>
                  <a:lnTo>
                    <a:pt x="0" y="67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EFF4F2"/>
            </a:solidFill>
            <a:ln w="0">
              <a:solidFill>
                <a:srgbClr val="EFF4F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9" name="Freeform 53">
              <a:extLst>
                <a:ext uri="{FF2B5EF4-FFF2-40B4-BE49-F238E27FC236}">
                  <a16:creationId xmlns:a16="http://schemas.microsoft.com/office/drawing/2014/main" id="{2A578306-CA79-4B5C-891D-836DA596026F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1712" y="4255661"/>
              <a:ext cx="791785" cy="935745"/>
            </a:xfrm>
            <a:custGeom>
              <a:avLst/>
              <a:gdLst>
                <a:gd name="T0" fmla="*/ 279 w 550"/>
                <a:gd name="T1" fmla="*/ 0 h 650"/>
                <a:gd name="T2" fmla="*/ 307 w 550"/>
                <a:gd name="T3" fmla="*/ 3 h 650"/>
                <a:gd name="T4" fmla="*/ 351 w 550"/>
                <a:gd name="T5" fmla="*/ 9 h 650"/>
                <a:gd name="T6" fmla="*/ 405 w 550"/>
                <a:gd name="T7" fmla="*/ 24 h 650"/>
                <a:gd name="T8" fmla="*/ 458 w 550"/>
                <a:gd name="T9" fmla="*/ 50 h 650"/>
                <a:gd name="T10" fmla="*/ 503 w 550"/>
                <a:gd name="T11" fmla="*/ 88 h 650"/>
                <a:gd name="T12" fmla="*/ 502 w 550"/>
                <a:gd name="T13" fmla="*/ 114 h 650"/>
                <a:gd name="T14" fmla="*/ 507 w 550"/>
                <a:gd name="T15" fmla="*/ 126 h 650"/>
                <a:gd name="T16" fmla="*/ 520 w 550"/>
                <a:gd name="T17" fmla="*/ 157 h 650"/>
                <a:gd name="T18" fmla="*/ 534 w 550"/>
                <a:gd name="T19" fmla="*/ 195 h 650"/>
                <a:gd name="T20" fmla="*/ 546 w 550"/>
                <a:gd name="T21" fmla="*/ 232 h 650"/>
                <a:gd name="T22" fmla="*/ 550 w 550"/>
                <a:gd name="T23" fmla="*/ 257 h 650"/>
                <a:gd name="T24" fmla="*/ 547 w 550"/>
                <a:gd name="T25" fmla="*/ 293 h 650"/>
                <a:gd name="T26" fmla="*/ 540 w 550"/>
                <a:gd name="T27" fmla="*/ 350 h 650"/>
                <a:gd name="T28" fmla="*/ 519 w 550"/>
                <a:gd name="T29" fmla="*/ 413 h 650"/>
                <a:gd name="T30" fmla="*/ 499 w 550"/>
                <a:gd name="T31" fmla="*/ 443 h 650"/>
                <a:gd name="T32" fmla="*/ 486 w 550"/>
                <a:gd name="T33" fmla="*/ 478 h 650"/>
                <a:gd name="T34" fmla="*/ 478 w 550"/>
                <a:gd name="T35" fmla="*/ 499 h 650"/>
                <a:gd name="T36" fmla="*/ 441 w 550"/>
                <a:gd name="T37" fmla="*/ 592 h 650"/>
                <a:gd name="T38" fmla="*/ 427 w 550"/>
                <a:gd name="T39" fmla="*/ 595 h 650"/>
                <a:gd name="T40" fmla="*/ 393 w 550"/>
                <a:gd name="T41" fmla="*/ 604 h 650"/>
                <a:gd name="T42" fmla="*/ 348 w 550"/>
                <a:gd name="T43" fmla="*/ 616 h 650"/>
                <a:gd name="T44" fmla="*/ 307 w 550"/>
                <a:gd name="T45" fmla="*/ 629 h 650"/>
                <a:gd name="T46" fmla="*/ 280 w 550"/>
                <a:gd name="T47" fmla="*/ 643 h 650"/>
                <a:gd name="T48" fmla="*/ 271 w 550"/>
                <a:gd name="T49" fmla="*/ 643 h 650"/>
                <a:gd name="T50" fmla="*/ 246 w 550"/>
                <a:gd name="T51" fmla="*/ 629 h 650"/>
                <a:gd name="T52" fmla="*/ 210 w 550"/>
                <a:gd name="T53" fmla="*/ 616 h 650"/>
                <a:gd name="T54" fmla="*/ 169 w 550"/>
                <a:gd name="T55" fmla="*/ 604 h 650"/>
                <a:gd name="T56" fmla="*/ 138 w 550"/>
                <a:gd name="T57" fmla="*/ 595 h 650"/>
                <a:gd name="T58" fmla="*/ 125 w 550"/>
                <a:gd name="T59" fmla="*/ 592 h 650"/>
                <a:gd name="T60" fmla="*/ 72 w 550"/>
                <a:gd name="T61" fmla="*/ 499 h 650"/>
                <a:gd name="T62" fmla="*/ 64 w 550"/>
                <a:gd name="T63" fmla="*/ 478 h 650"/>
                <a:gd name="T64" fmla="*/ 53 w 550"/>
                <a:gd name="T65" fmla="*/ 443 h 650"/>
                <a:gd name="T66" fmla="*/ 33 w 550"/>
                <a:gd name="T67" fmla="*/ 413 h 650"/>
                <a:gd name="T68" fmla="*/ 11 w 550"/>
                <a:gd name="T69" fmla="*/ 350 h 650"/>
                <a:gd name="T70" fmla="*/ 3 w 550"/>
                <a:gd name="T71" fmla="*/ 293 h 650"/>
                <a:gd name="T72" fmla="*/ 0 w 550"/>
                <a:gd name="T73" fmla="*/ 257 h 650"/>
                <a:gd name="T74" fmla="*/ 4 w 550"/>
                <a:gd name="T75" fmla="*/ 232 h 650"/>
                <a:gd name="T76" fmla="*/ 17 w 550"/>
                <a:gd name="T77" fmla="*/ 195 h 650"/>
                <a:gd name="T78" fmla="*/ 32 w 550"/>
                <a:gd name="T79" fmla="*/ 157 h 650"/>
                <a:gd name="T80" fmla="*/ 45 w 550"/>
                <a:gd name="T81" fmla="*/ 126 h 650"/>
                <a:gd name="T82" fmla="*/ 50 w 550"/>
                <a:gd name="T83" fmla="*/ 114 h 650"/>
                <a:gd name="T84" fmla="*/ 49 w 550"/>
                <a:gd name="T85" fmla="*/ 88 h 650"/>
                <a:gd name="T86" fmla="*/ 93 w 550"/>
                <a:gd name="T87" fmla="*/ 50 h 650"/>
                <a:gd name="T88" fmla="*/ 147 w 550"/>
                <a:gd name="T89" fmla="*/ 24 h 650"/>
                <a:gd name="T90" fmla="*/ 201 w 550"/>
                <a:gd name="T91" fmla="*/ 9 h 650"/>
                <a:gd name="T92" fmla="*/ 245 w 550"/>
                <a:gd name="T93" fmla="*/ 3 h 650"/>
                <a:gd name="T94" fmla="*/ 271 w 550"/>
                <a:gd name="T95" fmla="*/ 0 h 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550" h="650">
                  <a:moveTo>
                    <a:pt x="275" y="0"/>
                  </a:moveTo>
                  <a:lnTo>
                    <a:pt x="279" y="0"/>
                  </a:lnTo>
                  <a:lnTo>
                    <a:pt x="290" y="2"/>
                  </a:lnTo>
                  <a:lnTo>
                    <a:pt x="307" y="3"/>
                  </a:lnTo>
                  <a:lnTo>
                    <a:pt x="328" y="5"/>
                  </a:lnTo>
                  <a:lnTo>
                    <a:pt x="351" y="9"/>
                  </a:lnTo>
                  <a:lnTo>
                    <a:pt x="377" y="16"/>
                  </a:lnTo>
                  <a:lnTo>
                    <a:pt x="405" y="24"/>
                  </a:lnTo>
                  <a:lnTo>
                    <a:pt x="432" y="36"/>
                  </a:lnTo>
                  <a:lnTo>
                    <a:pt x="458" y="50"/>
                  </a:lnTo>
                  <a:lnTo>
                    <a:pt x="482" y="67"/>
                  </a:lnTo>
                  <a:lnTo>
                    <a:pt x="503" y="88"/>
                  </a:lnTo>
                  <a:lnTo>
                    <a:pt x="519" y="114"/>
                  </a:lnTo>
                  <a:lnTo>
                    <a:pt x="502" y="114"/>
                  </a:lnTo>
                  <a:lnTo>
                    <a:pt x="503" y="117"/>
                  </a:lnTo>
                  <a:lnTo>
                    <a:pt x="507" y="126"/>
                  </a:lnTo>
                  <a:lnTo>
                    <a:pt x="512" y="140"/>
                  </a:lnTo>
                  <a:lnTo>
                    <a:pt x="520" y="157"/>
                  </a:lnTo>
                  <a:lnTo>
                    <a:pt x="526" y="176"/>
                  </a:lnTo>
                  <a:lnTo>
                    <a:pt x="534" y="195"/>
                  </a:lnTo>
                  <a:lnTo>
                    <a:pt x="541" y="215"/>
                  </a:lnTo>
                  <a:lnTo>
                    <a:pt x="546" y="232"/>
                  </a:lnTo>
                  <a:lnTo>
                    <a:pt x="550" y="246"/>
                  </a:lnTo>
                  <a:lnTo>
                    <a:pt x="550" y="257"/>
                  </a:lnTo>
                  <a:lnTo>
                    <a:pt x="549" y="273"/>
                  </a:lnTo>
                  <a:lnTo>
                    <a:pt x="547" y="293"/>
                  </a:lnTo>
                  <a:lnTo>
                    <a:pt x="545" y="320"/>
                  </a:lnTo>
                  <a:lnTo>
                    <a:pt x="540" y="350"/>
                  </a:lnTo>
                  <a:lnTo>
                    <a:pt x="532" y="381"/>
                  </a:lnTo>
                  <a:lnTo>
                    <a:pt x="519" y="413"/>
                  </a:lnTo>
                  <a:lnTo>
                    <a:pt x="499" y="443"/>
                  </a:lnTo>
                  <a:lnTo>
                    <a:pt x="499" y="443"/>
                  </a:lnTo>
                  <a:lnTo>
                    <a:pt x="492" y="462"/>
                  </a:lnTo>
                  <a:lnTo>
                    <a:pt x="486" y="478"/>
                  </a:lnTo>
                  <a:lnTo>
                    <a:pt x="482" y="491"/>
                  </a:lnTo>
                  <a:lnTo>
                    <a:pt x="478" y="499"/>
                  </a:lnTo>
                  <a:lnTo>
                    <a:pt x="477" y="502"/>
                  </a:lnTo>
                  <a:lnTo>
                    <a:pt x="441" y="592"/>
                  </a:lnTo>
                  <a:lnTo>
                    <a:pt x="437" y="592"/>
                  </a:lnTo>
                  <a:lnTo>
                    <a:pt x="427" y="595"/>
                  </a:lnTo>
                  <a:lnTo>
                    <a:pt x="411" y="599"/>
                  </a:lnTo>
                  <a:lnTo>
                    <a:pt x="393" y="604"/>
                  </a:lnTo>
                  <a:lnTo>
                    <a:pt x="371" y="609"/>
                  </a:lnTo>
                  <a:lnTo>
                    <a:pt x="348" y="616"/>
                  </a:lnTo>
                  <a:lnTo>
                    <a:pt x="326" y="622"/>
                  </a:lnTo>
                  <a:lnTo>
                    <a:pt x="307" y="629"/>
                  </a:lnTo>
                  <a:lnTo>
                    <a:pt x="291" y="636"/>
                  </a:lnTo>
                  <a:lnTo>
                    <a:pt x="280" y="643"/>
                  </a:lnTo>
                  <a:lnTo>
                    <a:pt x="275" y="650"/>
                  </a:lnTo>
                  <a:lnTo>
                    <a:pt x="271" y="643"/>
                  </a:lnTo>
                  <a:lnTo>
                    <a:pt x="261" y="636"/>
                  </a:lnTo>
                  <a:lnTo>
                    <a:pt x="246" y="629"/>
                  </a:lnTo>
                  <a:lnTo>
                    <a:pt x="229" y="622"/>
                  </a:lnTo>
                  <a:lnTo>
                    <a:pt x="210" y="616"/>
                  </a:lnTo>
                  <a:lnTo>
                    <a:pt x="189" y="609"/>
                  </a:lnTo>
                  <a:lnTo>
                    <a:pt x="169" y="604"/>
                  </a:lnTo>
                  <a:lnTo>
                    <a:pt x="152" y="599"/>
                  </a:lnTo>
                  <a:lnTo>
                    <a:pt x="138" y="595"/>
                  </a:lnTo>
                  <a:lnTo>
                    <a:pt x="129" y="592"/>
                  </a:lnTo>
                  <a:lnTo>
                    <a:pt x="125" y="592"/>
                  </a:lnTo>
                  <a:lnTo>
                    <a:pt x="74" y="502"/>
                  </a:lnTo>
                  <a:lnTo>
                    <a:pt x="72" y="499"/>
                  </a:lnTo>
                  <a:lnTo>
                    <a:pt x="70" y="491"/>
                  </a:lnTo>
                  <a:lnTo>
                    <a:pt x="64" y="478"/>
                  </a:lnTo>
                  <a:lnTo>
                    <a:pt x="59" y="462"/>
                  </a:lnTo>
                  <a:lnTo>
                    <a:pt x="53" y="443"/>
                  </a:lnTo>
                  <a:lnTo>
                    <a:pt x="53" y="443"/>
                  </a:lnTo>
                  <a:lnTo>
                    <a:pt x="33" y="413"/>
                  </a:lnTo>
                  <a:lnTo>
                    <a:pt x="20" y="381"/>
                  </a:lnTo>
                  <a:lnTo>
                    <a:pt x="11" y="350"/>
                  </a:lnTo>
                  <a:lnTo>
                    <a:pt x="5" y="320"/>
                  </a:lnTo>
                  <a:lnTo>
                    <a:pt x="3" y="293"/>
                  </a:lnTo>
                  <a:lnTo>
                    <a:pt x="2" y="273"/>
                  </a:lnTo>
                  <a:lnTo>
                    <a:pt x="0" y="257"/>
                  </a:lnTo>
                  <a:lnTo>
                    <a:pt x="2" y="246"/>
                  </a:lnTo>
                  <a:lnTo>
                    <a:pt x="4" y="232"/>
                  </a:lnTo>
                  <a:lnTo>
                    <a:pt x="9" y="215"/>
                  </a:lnTo>
                  <a:lnTo>
                    <a:pt x="17" y="195"/>
                  </a:lnTo>
                  <a:lnTo>
                    <a:pt x="24" y="176"/>
                  </a:lnTo>
                  <a:lnTo>
                    <a:pt x="32" y="157"/>
                  </a:lnTo>
                  <a:lnTo>
                    <a:pt x="38" y="140"/>
                  </a:lnTo>
                  <a:lnTo>
                    <a:pt x="45" y="126"/>
                  </a:lnTo>
                  <a:lnTo>
                    <a:pt x="49" y="117"/>
                  </a:lnTo>
                  <a:lnTo>
                    <a:pt x="50" y="114"/>
                  </a:lnTo>
                  <a:lnTo>
                    <a:pt x="32" y="114"/>
                  </a:lnTo>
                  <a:lnTo>
                    <a:pt x="49" y="88"/>
                  </a:lnTo>
                  <a:lnTo>
                    <a:pt x="68" y="67"/>
                  </a:lnTo>
                  <a:lnTo>
                    <a:pt x="93" y="50"/>
                  </a:lnTo>
                  <a:lnTo>
                    <a:pt x="119" y="36"/>
                  </a:lnTo>
                  <a:lnTo>
                    <a:pt x="147" y="24"/>
                  </a:lnTo>
                  <a:lnTo>
                    <a:pt x="174" y="16"/>
                  </a:lnTo>
                  <a:lnTo>
                    <a:pt x="201" y="9"/>
                  </a:lnTo>
                  <a:lnTo>
                    <a:pt x="224" y="5"/>
                  </a:lnTo>
                  <a:lnTo>
                    <a:pt x="245" y="3"/>
                  </a:lnTo>
                  <a:lnTo>
                    <a:pt x="261" y="2"/>
                  </a:lnTo>
                  <a:lnTo>
                    <a:pt x="271" y="0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2D2D0D"/>
            </a:solidFill>
            <a:ln w="0">
              <a:solidFill>
                <a:srgbClr val="2D2D0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0" name="자유형 1486">
              <a:extLst>
                <a:ext uri="{FF2B5EF4-FFF2-40B4-BE49-F238E27FC236}">
                  <a16:creationId xmlns:a16="http://schemas.microsoft.com/office/drawing/2014/main" id="{0F0027C4-9E43-4359-B67B-B4971EA2FBFC}"/>
                </a:ext>
              </a:extLst>
            </p:cNvPr>
            <p:cNvSpPr>
              <a:spLocks/>
            </p:cNvSpPr>
            <p:nvPr/>
          </p:nvSpPr>
          <p:spPr bwMode="auto">
            <a:xfrm>
              <a:off x="4493255" y="5740697"/>
              <a:ext cx="1589327" cy="1109936"/>
            </a:xfrm>
            <a:custGeom>
              <a:avLst/>
              <a:gdLst>
                <a:gd name="connsiteX0" fmla="*/ 406400 w 1752600"/>
                <a:gd name="connsiteY0" fmla="*/ 0 h 1223961"/>
                <a:gd name="connsiteX1" fmla="*/ 1346200 w 1752600"/>
                <a:gd name="connsiteY1" fmla="*/ 0 h 1223961"/>
                <a:gd name="connsiteX2" fmla="*/ 1412875 w 1752600"/>
                <a:gd name="connsiteY2" fmla="*/ 6350 h 1223961"/>
                <a:gd name="connsiteX3" fmla="*/ 1474788 w 1752600"/>
                <a:gd name="connsiteY3" fmla="*/ 20638 h 1223961"/>
                <a:gd name="connsiteX4" fmla="*/ 1533525 w 1752600"/>
                <a:gd name="connsiteY4" fmla="*/ 46038 h 1223961"/>
                <a:gd name="connsiteX5" fmla="*/ 1587500 w 1752600"/>
                <a:gd name="connsiteY5" fmla="*/ 79375 h 1223961"/>
                <a:gd name="connsiteX6" fmla="*/ 1635125 w 1752600"/>
                <a:gd name="connsiteY6" fmla="*/ 119063 h 1223961"/>
                <a:gd name="connsiteX7" fmla="*/ 1674813 w 1752600"/>
                <a:gd name="connsiteY7" fmla="*/ 166688 h 1223961"/>
                <a:gd name="connsiteX8" fmla="*/ 1708150 w 1752600"/>
                <a:gd name="connsiteY8" fmla="*/ 220663 h 1223961"/>
                <a:gd name="connsiteX9" fmla="*/ 1731963 w 1752600"/>
                <a:gd name="connsiteY9" fmla="*/ 277813 h 1223961"/>
                <a:gd name="connsiteX10" fmla="*/ 1749425 w 1752600"/>
                <a:gd name="connsiteY10" fmla="*/ 341313 h 1223961"/>
                <a:gd name="connsiteX11" fmla="*/ 1752600 w 1752600"/>
                <a:gd name="connsiteY11" fmla="*/ 407988 h 1223961"/>
                <a:gd name="connsiteX12" fmla="*/ 1752600 w 1752600"/>
                <a:gd name="connsiteY12" fmla="*/ 1223961 h 1223961"/>
                <a:gd name="connsiteX13" fmla="*/ 0 w 1752600"/>
                <a:gd name="connsiteY13" fmla="*/ 1223961 h 1223961"/>
                <a:gd name="connsiteX14" fmla="*/ 0 w 1752600"/>
                <a:gd name="connsiteY14" fmla="*/ 407988 h 1223961"/>
                <a:gd name="connsiteX15" fmla="*/ 3175 w 1752600"/>
                <a:gd name="connsiteY15" fmla="*/ 341313 h 1223961"/>
                <a:gd name="connsiteX16" fmla="*/ 20638 w 1752600"/>
                <a:gd name="connsiteY16" fmla="*/ 277813 h 1223961"/>
                <a:gd name="connsiteX17" fmla="*/ 44450 w 1752600"/>
                <a:gd name="connsiteY17" fmla="*/ 220663 h 1223961"/>
                <a:gd name="connsiteX18" fmla="*/ 77788 w 1752600"/>
                <a:gd name="connsiteY18" fmla="*/ 166688 h 1223961"/>
                <a:gd name="connsiteX19" fmla="*/ 117475 w 1752600"/>
                <a:gd name="connsiteY19" fmla="*/ 119063 h 1223961"/>
                <a:gd name="connsiteX20" fmla="*/ 165100 w 1752600"/>
                <a:gd name="connsiteY20" fmla="*/ 79375 h 1223961"/>
                <a:gd name="connsiteX21" fmla="*/ 219075 w 1752600"/>
                <a:gd name="connsiteY21" fmla="*/ 46038 h 1223961"/>
                <a:gd name="connsiteX22" fmla="*/ 277813 w 1752600"/>
                <a:gd name="connsiteY22" fmla="*/ 20638 h 1223961"/>
                <a:gd name="connsiteX23" fmla="*/ 339725 w 1752600"/>
                <a:gd name="connsiteY23" fmla="*/ 6350 h 1223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752600" h="1223961">
                  <a:moveTo>
                    <a:pt x="406400" y="0"/>
                  </a:moveTo>
                  <a:lnTo>
                    <a:pt x="1346200" y="0"/>
                  </a:lnTo>
                  <a:lnTo>
                    <a:pt x="1412875" y="6350"/>
                  </a:lnTo>
                  <a:lnTo>
                    <a:pt x="1474788" y="20638"/>
                  </a:lnTo>
                  <a:lnTo>
                    <a:pt x="1533525" y="46038"/>
                  </a:lnTo>
                  <a:lnTo>
                    <a:pt x="1587500" y="79375"/>
                  </a:lnTo>
                  <a:lnTo>
                    <a:pt x="1635125" y="119063"/>
                  </a:lnTo>
                  <a:lnTo>
                    <a:pt x="1674813" y="166688"/>
                  </a:lnTo>
                  <a:lnTo>
                    <a:pt x="1708150" y="220663"/>
                  </a:lnTo>
                  <a:lnTo>
                    <a:pt x="1731963" y="277813"/>
                  </a:lnTo>
                  <a:lnTo>
                    <a:pt x="1749425" y="341313"/>
                  </a:lnTo>
                  <a:lnTo>
                    <a:pt x="1752600" y="407988"/>
                  </a:lnTo>
                  <a:lnTo>
                    <a:pt x="1752600" y="1223961"/>
                  </a:lnTo>
                  <a:lnTo>
                    <a:pt x="0" y="1223961"/>
                  </a:lnTo>
                  <a:lnTo>
                    <a:pt x="0" y="407988"/>
                  </a:lnTo>
                  <a:lnTo>
                    <a:pt x="3175" y="341313"/>
                  </a:lnTo>
                  <a:lnTo>
                    <a:pt x="20638" y="277813"/>
                  </a:lnTo>
                  <a:lnTo>
                    <a:pt x="44450" y="220663"/>
                  </a:lnTo>
                  <a:lnTo>
                    <a:pt x="77788" y="166688"/>
                  </a:lnTo>
                  <a:lnTo>
                    <a:pt x="117475" y="119063"/>
                  </a:lnTo>
                  <a:lnTo>
                    <a:pt x="165100" y="79375"/>
                  </a:lnTo>
                  <a:lnTo>
                    <a:pt x="219075" y="46038"/>
                  </a:lnTo>
                  <a:lnTo>
                    <a:pt x="277813" y="20638"/>
                  </a:lnTo>
                  <a:lnTo>
                    <a:pt x="339725" y="6350"/>
                  </a:lnTo>
                  <a:close/>
                </a:path>
              </a:pathLst>
            </a:custGeom>
            <a:solidFill>
              <a:srgbClr val="CBB659"/>
            </a:solidFill>
            <a:ln w="0">
              <a:solidFill>
                <a:srgbClr val="CBB65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81" name="Rectangle 167">
              <a:extLst>
                <a:ext uri="{FF2B5EF4-FFF2-40B4-BE49-F238E27FC236}">
                  <a16:creationId xmlns:a16="http://schemas.microsoft.com/office/drawing/2014/main" id="{F9C19CBA-0191-4B29-9C72-B2810BEDFF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61812" y="6069914"/>
              <a:ext cx="66820" cy="58111"/>
            </a:xfrm>
            <a:prstGeom prst="rect">
              <a:avLst/>
            </a:prstGeom>
            <a:solidFill>
              <a:srgbClr val="CFCFCF"/>
            </a:solidFill>
            <a:ln w="0">
              <a:solidFill>
                <a:srgbClr val="CFCFC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270109002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Picture 2" descr="C:\Users\R35\Desktop\nestLogo.png">
            <a:extLst>
              <a:ext uri="{FF2B5EF4-FFF2-40B4-BE49-F238E27FC236}">
                <a16:creationId xmlns:a16="http://schemas.microsoft.com/office/drawing/2014/main" id="{345DF51E-16A2-4DA0-AFD5-80A90920E8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32112" y="425899"/>
            <a:ext cx="488931" cy="488931"/>
          </a:xfrm>
          <a:prstGeom prst="rect">
            <a:avLst/>
          </a:prstGeom>
          <a:noFill/>
          <a:scene3d>
            <a:camera prst="orthographicFront">
              <a:rot lat="0" lon="300000" rev="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95E6332C-23A2-48B0-93A8-F15F3F1416A0}"/>
              </a:ext>
            </a:extLst>
          </p:cNvPr>
          <p:cNvSpPr txBox="1"/>
          <p:nvPr/>
        </p:nvSpPr>
        <p:spPr>
          <a:xfrm>
            <a:off x="665093" y="306842"/>
            <a:ext cx="23788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EEB500"/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4. </a:t>
            </a:r>
            <a:r>
              <a:rPr lang="ko-KR" altLang="en-US" sz="2400" dirty="0">
                <a:solidFill>
                  <a:srgbClr val="EEB500"/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기대 효과</a:t>
            </a:r>
          </a:p>
        </p:txBody>
      </p:sp>
      <p:pic>
        <p:nvPicPr>
          <p:cNvPr id="63" name="Picture 9" descr="C:\Users\R35\Downloads\branch.png">
            <a:extLst>
              <a:ext uri="{FF2B5EF4-FFF2-40B4-BE49-F238E27FC236}">
                <a16:creationId xmlns:a16="http://schemas.microsoft.com/office/drawing/2014/main" id="{A46566EA-C2B1-47D9-9E72-902126EDEF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700000">
            <a:off x="266467" y="-18328"/>
            <a:ext cx="2051916" cy="2051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18E7E2C-957A-4C4E-B58D-21AE82572210}"/>
              </a:ext>
            </a:extLst>
          </p:cNvPr>
          <p:cNvSpPr txBox="1"/>
          <p:nvPr/>
        </p:nvSpPr>
        <p:spPr>
          <a:xfrm>
            <a:off x="606016" y="5041161"/>
            <a:ext cx="2957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highlight>
                  <a:srgbClr val="FFFF00"/>
                </a:highlight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프로젝트 진행 상황을 한눈에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0DC793D5-5AAE-4788-9F05-037545617546}"/>
              </a:ext>
            </a:extLst>
          </p:cNvPr>
          <p:cNvSpPr txBox="1"/>
          <p:nvPr/>
        </p:nvSpPr>
        <p:spPr>
          <a:xfrm>
            <a:off x="5210733" y="5041161"/>
            <a:ext cx="1778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highlight>
                  <a:srgbClr val="FFFF00"/>
                </a:highlight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직관적인 이미지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4D648E37-81A6-4F34-BD1C-0F54F6487988}"/>
              </a:ext>
            </a:extLst>
          </p:cNvPr>
          <p:cNvSpPr txBox="1"/>
          <p:nvPr/>
        </p:nvSpPr>
        <p:spPr>
          <a:xfrm>
            <a:off x="9291672" y="5038884"/>
            <a:ext cx="1503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highlight>
                  <a:srgbClr val="FFFF00"/>
                </a:highlight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유기적인 소통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427FB09-C981-4092-A3BE-A1DBCB0DD06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82751" y="1722277"/>
            <a:ext cx="3634016" cy="297282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BE95635-6687-4934-8675-56DA78C590B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9580" y="1722277"/>
            <a:ext cx="3710735" cy="297282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A6260823-180E-4783-B141-390351123E0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59204" y="1712736"/>
            <a:ext cx="3634596" cy="2972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9066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6" grpId="0"/>
      <p:bldP spid="6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511BF02D-E7E2-DB4C-AB3E-0B3CF78DC210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61AA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텍스트상자 8">
            <a:extLst>
              <a:ext uri="{FF2B5EF4-FFF2-40B4-BE49-F238E27FC236}">
                <a16:creationId xmlns:a16="http://schemas.microsoft.com/office/drawing/2014/main" id="{9AC4DBD0-6759-3C4A-9A2C-A90C9B6C0905}"/>
              </a:ext>
            </a:extLst>
          </p:cNvPr>
          <p:cNvSpPr txBox="1"/>
          <p:nvPr/>
        </p:nvSpPr>
        <p:spPr>
          <a:xfrm>
            <a:off x="2118097" y="2602796"/>
            <a:ext cx="20393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ko-KR" sz="2400" b="1" dirty="0">
                <a:solidFill>
                  <a:schemeClr val="bg1"/>
                </a:solidFill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NEST</a:t>
            </a:r>
            <a:r>
              <a:rPr kumimoji="1" lang="ko-KR" altLang="en-US" sz="2400" b="1" dirty="0">
                <a:solidFill>
                  <a:schemeClr val="bg1"/>
                </a:solidFill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의 가능성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B4118EE-8290-45E0-AB58-2DD83BC25779}"/>
              </a:ext>
            </a:extLst>
          </p:cNvPr>
          <p:cNvGrpSpPr/>
          <p:nvPr/>
        </p:nvGrpSpPr>
        <p:grpSpPr>
          <a:xfrm>
            <a:off x="6706376" y="4255661"/>
            <a:ext cx="4900974" cy="2602340"/>
            <a:chOff x="2121513" y="4255661"/>
            <a:chExt cx="4900974" cy="2602340"/>
          </a:xfrm>
        </p:grpSpPr>
        <p:sp>
          <p:nvSpPr>
            <p:cNvPr id="11" name="Freeform 13">
              <a:extLst>
                <a:ext uri="{FF2B5EF4-FFF2-40B4-BE49-F238E27FC236}">
                  <a16:creationId xmlns:a16="http://schemas.microsoft.com/office/drawing/2014/main" id="{6745AE4D-9509-4AC7-8A55-D84E6DAFA0AB}"/>
                </a:ext>
              </a:extLst>
            </p:cNvPr>
            <p:cNvSpPr>
              <a:spLocks/>
            </p:cNvSpPr>
            <p:nvPr/>
          </p:nvSpPr>
          <p:spPr bwMode="auto">
            <a:xfrm>
              <a:off x="4713440" y="5161239"/>
              <a:ext cx="957821" cy="641219"/>
            </a:xfrm>
            <a:custGeom>
              <a:avLst/>
              <a:gdLst>
                <a:gd name="T0" fmla="*/ 283 w 478"/>
                <a:gd name="T1" fmla="*/ 0 h 320"/>
                <a:gd name="T2" fmla="*/ 364 w 478"/>
                <a:gd name="T3" fmla="*/ 4 h 320"/>
                <a:gd name="T4" fmla="*/ 421 w 478"/>
                <a:gd name="T5" fmla="*/ 9 h 320"/>
                <a:gd name="T6" fmla="*/ 430 w 478"/>
                <a:gd name="T7" fmla="*/ 12 h 320"/>
                <a:gd name="T8" fmla="*/ 435 w 478"/>
                <a:gd name="T9" fmla="*/ 17 h 320"/>
                <a:gd name="T10" fmla="*/ 438 w 478"/>
                <a:gd name="T11" fmla="*/ 24 h 320"/>
                <a:gd name="T12" fmla="*/ 448 w 478"/>
                <a:gd name="T13" fmla="*/ 47 h 320"/>
                <a:gd name="T14" fmla="*/ 464 w 478"/>
                <a:gd name="T15" fmla="*/ 88 h 320"/>
                <a:gd name="T16" fmla="*/ 476 w 478"/>
                <a:gd name="T17" fmla="*/ 140 h 320"/>
                <a:gd name="T18" fmla="*/ 478 w 478"/>
                <a:gd name="T19" fmla="*/ 200 h 320"/>
                <a:gd name="T20" fmla="*/ 464 w 478"/>
                <a:gd name="T21" fmla="*/ 263 h 320"/>
                <a:gd name="T22" fmla="*/ 445 w 478"/>
                <a:gd name="T23" fmla="*/ 297 h 320"/>
                <a:gd name="T24" fmla="*/ 439 w 478"/>
                <a:gd name="T25" fmla="*/ 303 h 320"/>
                <a:gd name="T26" fmla="*/ 414 w 478"/>
                <a:gd name="T27" fmla="*/ 309 h 320"/>
                <a:gd name="T28" fmla="*/ 355 w 478"/>
                <a:gd name="T29" fmla="*/ 316 h 320"/>
                <a:gd name="T30" fmla="*/ 279 w 478"/>
                <a:gd name="T31" fmla="*/ 320 h 320"/>
                <a:gd name="T32" fmla="*/ 199 w 478"/>
                <a:gd name="T33" fmla="*/ 320 h 320"/>
                <a:gd name="T34" fmla="*/ 123 w 478"/>
                <a:gd name="T35" fmla="*/ 316 h 320"/>
                <a:gd name="T36" fmla="*/ 64 w 478"/>
                <a:gd name="T37" fmla="*/ 309 h 320"/>
                <a:gd name="T38" fmla="*/ 40 w 478"/>
                <a:gd name="T39" fmla="*/ 303 h 320"/>
                <a:gd name="T40" fmla="*/ 33 w 478"/>
                <a:gd name="T41" fmla="*/ 297 h 320"/>
                <a:gd name="T42" fmla="*/ 15 w 478"/>
                <a:gd name="T43" fmla="*/ 263 h 320"/>
                <a:gd name="T44" fmla="*/ 0 w 478"/>
                <a:gd name="T45" fmla="*/ 200 h 320"/>
                <a:gd name="T46" fmla="*/ 3 w 478"/>
                <a:gd name="T47" fmla="*/ 140 h 320"/>
                <a:gd name="T48" fmla="*/ 15 w 478"/>
                <a:gd name="T49" fmla="*/ 88 h 320"/>
                <a:gd name="T50" fmla="*/ 30 w 478"/>
                <a:gd name="T51" fmla="*/ 47 h 320"/>
                <a:gd name="T52" fmla="*/ 41 w 478"/>
                <a:gd name="T53" fmla="*/ 24 h 320"/>
                <a:gd name="T54" fmla="*/ 44 w 478"/>
                <a:gd name="T55" fmla="*/ 17 h 320"/>
                <a:gd name="T56" fmla="*/ 49 w 478"/>
                <a:gd name="T57" fmla="*/ 12 h 320"/>
                <a:gd name="T58" fmla="*/ 58 w 478"/>
                <a:gd name="T59" fmla="*/ 9 h 320"/>
                <a:gd name="T60" fmla="*/ 114 w 478"/>
                <a:gd name="T61" fmla="*/ 4 h 320"/>
                <a:gd name="T62" fmla="*/ 195 w 478"/>
                <a:gd name="T63" fmla="*/ 0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78" h="320">
                  <a:moveTo>
                    <a:pt x="240" y="0"/>
                  </a:moveTo>
                  <a:lnTo>
                    <a:pt x="283" y="0"/>
                  </a:lnTo>
                  <a:lnTo>
                    <a:pt x="325" y="1"/>
                  </a:lnTo>
                  <a:lnTo>
                    <a:pt x="364" y="4"/>
                  </a:lnTo>
                  <a:lnTo>
                    <a:pt x="396" y="7"/>
                  </a:lnTo>
                  <a:lnTo>
                    <a:pt x="421" y="9"/>
                  </a:lnTo>
                  <a:lnTo>
                    <a:pt x="426" y="11"/>
                  </a:lnTo>
                  <a:lnTo>
                    <a:pt x="430" y="12"/>
                  </a:lnTo>
                  <a:lnTo>
                    <a:pt x="432" y="15"/>
                  </a:lnTo>
                  <a:lnTo>
                    <a:pt x="435" y="17"/>
                  </a:lnTo>
                  <a:lnTo>
                    <a:pt x="435" y="21"/>
                  </a:lnTo>
                  <a:lnTo>
                    <a:pt x="438" y="24"/>
                  </a:lnTo>
                  <a:lnTo>
                    <a:pt x="442" y="33"/>
                  </a:lnTo>
                  <a:lnTo>
                    <a:pt x="448" y="47"/>
                  </a:lnTo>
                  <a:lnTo>
                    <a:pt x="456" y="66"/>
                  </a:lnTo>
                  <a:lnTo>
                    <a:pt x="464" y="88"/>
                  </a:lnTo>
                  <a:lnTo>
                    <a:pt x="470" y="113"/>
                  </a:lnTo>
                  <a:lnTo>
                    <a:pt x="476" y="140"/>
                  </a:lnTo>
                  <a:lnTo>
                    <a:pt x="478" y="170"/>
                  </a:lnTo>
                  <a:lnTo>
                    <a:pt x="478" y="200"/>
                  </a:lnTo>
                  <a:lnTo>
                    <a:pt x="473" y="232"/>
                  </a:lnTo>
                  <a:lnTo>
                    <a:pt x="464" y="263"/>
                  </a:lnTo>
                  <a:lnTo>
                    <a:pt x="448" y="293"/>
                  </a:lnTo>
                  <a:lnTo>
                    <a:pt x="445" y="297"/>
                  </a:lnTo>
                  <a:lnTo>
                    <a:pt x="443" y="300"/>
                  </a:lnTo>
                  <a:lnTo>
                    <a:pt x="439" y="303"/>
                  </a:lnTo>
                  <a:lnTo>
                    <a:pt x="434" y="305"/>
                  </a:lnTo>
                  <a:lnTo>
                    <a:pt x="414" y="309"/>
                  </a:lnTo>
                  <a:lnTo>
                    <a:pt x="388" y="313"/>
                  </a:lnTo>
                  <a:lnTo>
                    <a:pt x="355" y="316"/>
                  </a:lnTo>
                  <a:lnTo>
                    <a:pt x="318" y="318"/>
                  </a:lnTo>
                  <a:lnTo>
                    <a:pt x="279" y="320"/>
                  </a:lnTo>
                  <a:lnTo>
                    <a:pt x="240" y="320"/>
                  </a:lnTo>
                  <a:lnTo>
                    <a:pt x="199" y="320"/>
                  </a:lnTo>
                  <a:lnTo>
                    <a:pt x="160" y="318"/>
                  </a:lnTo>
                  <a:lnTo>
                    <a:pt x="123" y="316"/>
                  </a:lnTo>
                  <a:lnTo>
                    <a:pt x="91" y="313"/>
                  </a:lnTo>
                  <a:lnTo>
                    <a:pt x="64" y="309"/>
                  </a:lnTo>
                  <a:lnTo>
                    <a:pt x="45" y="305"/>
                  </a:lnTo>
                  <a:lnTo>
                    <a:pt x="40" y="303"/>
                  </a:lnTo>
                  <a:lnTo>
                    <a:pt x="36" y="300"/>
                  </a:lnTo>
                  <a:lnTo>
                    <a:pt x="33" y="297"/>
                  </a:lnTo>
                  <a:lnTo>
                    <a:pt x="30" y="293"/>
                  </a:lnTo>
                  <a:lnTo>
                    <a:pt x="15" y="263"/>
                  </a:lnTo>
                  <a:lnTo>
                    <a:pt x="6" y="232"/>
                  </a:lnTo>
                  <a:lnTo>
                    <a:pt x="0" y="200"/>
                  </a:lnTo>
                  <a:lnTo>
                    <a:pt x="0" y="170"/>
                  </a:lnTo>
                  <a:lnTo>
                    <a:pt x="3" y="140"/>
                  </a:lnTo>
                  <a:lnTo>
                    <a:pt x="8" y="113"/>
                  </a:lnTo>
                  <a:lnTo>
                    <a:pt x="15" y="88"/>
                  </a:lnTo>
                  <a:lnTo>
                    <a:pt x="23" y="66"/>
                  </a:lnTo>
                  <a:lnTo>
                    <a:pt x="30" y="47"/>
                  </a:lnTo>
                  <a:lnTo>
                    <a:pt x="37" y="33"/>
                  </a:lnTo>
                  <a:lnTo>
                    <a:pt x="41" y="24"/>
                  </a:lnTo>
                  <a:lnTo>
                    <a:pt x="44" y="21"/>
                  </a:lnTo>
                  <a:lnTo>
                    <a:pt x="44" y="17"/>
                  </a:lnTo>
                  <a:lnTo>
                    <a:pt x="46" y="15"/>
                  </a:lnTo>
                  <a:lnTo>
                    <a:pt x="49" y="12"/>
                  </a:lnTo>
                  <a:lnTo>
                    <a:pt x="53" y="11"/>
                  </a:lnTo>
                  <a:lnTo>
                    <a:pt x="58" y="9"/>
                  </a:lnTo>
                  <a:lnTo>
                    <a:pt x="83" y="7"/>
                  </a:lnTo>
                  <a:lnTo>
                    <a:pt x="114" y="4"/>
                  </a:lnTo>
                  <a:lnTo>
                    <a:pt x="153" y="1"/>
                  </a:lnTo>
                  <a:lnTo>
                    <a:pt x="195" y="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CBB659"/>
            </a:solidFill>
            <a:ln w="0">
              <a:solidFill>
                <a:srgbClr val="CBB65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2C5A79DB-1DED-4118-824D-CE9C2BA0148E}"/>
                </a:ext>
              </a:extLst>
            </p:cNvPr>
            <p:cNvGrpSpPr/>
            <p:nvPr/>
          </p:nvGrpSpPr>
          <p:grpSpPr>
            <a:xfrm>
              <a:off x="2526098" y="5096062"/>
              <a:ext cx="575094" cy="855628"/>
              <a:chOff x="2355039" y="4008316"/>
              <a:chExt cx="634174" cy="943527"/>
            </a:xfrm>
          </p:grpSpPr>
          <p:sp>
            <p:nvSpPr>
              <p:cNvPr id="13" name="Rectangle 69">
                <a:extLst>
                  <a:ext uri="{FF2B5EF4-FFF2-40B4-BE49-F238E27FC236}">
                    <a16:creationId xmlns:a16="http://schemas.microsoft.com/office/drawing/2014/main" id="{EC3FE3A2-34F5-4BAF-86F9-71FAD0A679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32377" y="4008316"/>
                <a:ext cx="216547" cy="921430"/>
              </a:xfrm>
              <a:prstGeom prst="rect">
                <a:avLst/>
              </a:prstGeom>
              <a:solidFill>
                <a:srgbClr val="999999"/>
              </a:solidFill>
              <a:ln w="0">
                <a:solidFill>
                  <a:srgbClr val="999999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4" name="Rectangle 70">
                <a:extLst>
                  <a:ext uri="{FF2B5EF4-FFF2-40B4-BE49-F238E27FC236}">
                    <a16:creationId xmlns:a16="http://schemas.microsoft.com/office/drawing/2014/main" id="{8146F6E9-2216-448B-9FC6-0C0D21A74D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67731" y="4529796"/>
                <a:ext cx="143629" cy="19888"/>
              </a:xfrm>
              <a:prstGeom prst="rect">
                <a:avLst/>
              </a:prstGeom>
              <a:solidFill>
                <a:srgbClr val="EBD065"/>
              </a:solidFill>
              <a:ln w="0">
                <a:solidFill>
                  <a:srgbClr val="EBD065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5" name="Rectangle 71">
                <a:extLst>
                  <a:ext uri="{FF2B5EF4-FFF2-40B4-BE49-F238E27FC236}">
                    <a16:creationId xmlns:a16="http://schemas.microsoft.com/office/drawing/2014/main" id="{1DE94D22-81C8-4E92-BE68-6987BF0223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67731" y="4576200"/>
                <a:ext cx="143629" cy="22097"/>
              </a:xfrm>
              <a:prstGeom prst="rect">
                <a:avLst/>
              </a:prstGeom>
              <a:solidFill>
                <a:srgbClr val="EBD065"/>
              </a:solidFill>
              <a:ln w="0">
                <a:solidFill>
                  <a:srgbClr val="EBD065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6" name="Rectangle 72">
                <a:extLst>
                  <a:ext uri="{FF2B5EF4-FFF2-40B4-BE49-F238E27FC236}">
                    <a16:creationId xmlns:a16="http://schemas.microsoft.com/office/drawing/2014/main" id="{FDC0304E-16B2-447B-9880-1DF39610B4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67731" y="4624812"/>
                <a:ext cx="143629" cy="19888"/>
              </a:xfrm>
              <a:prstGeom prst="rect">
                <a:avLst/>
              </a:prstGeom>
              <a:solidFill>
                <a:srgbClr val="F2F2F2"/>
              </a:solidFill>
              <a:ln w="0">
                <a:solidFill>
                  <a:srgbClr val="F2F2F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8" name="Freeform 73">
                <a:extLst>
                  <a:ext uri="{FF2B5EF4-FFF2-40B4-BE49-F238E27FC236}">
                    <a16:creationId xmlns:a16="http://schemas.microsoft.com/office/drawing/2014/main" id="{3512210C-55E6-4C6B-B2E3-55AE2992CC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76570" y="4746343"/>
                <a:ext cx="125952" cy="128160"/>
              </a:xfrm>
              <a:custGeom>
                <a:avLst/>
                <a:gdLst>
                  <a:gd name="T0" fmla="*/ 29 w 57"/>
                  <a:gd name="T1" fmla="*/ 0 h 58"/>
                  <a:gd name="T2" fmla="*/ 40 w 57"/>
                  <a:gd name="T3" fmla="*/ 1 h 58"/>
                  <a:gd name="T4" fmla="*/ 50 w 57"/>
                  <a:gd name="T5" fmla="*/ 8 h 58"/>
                  <a:gd name="T6" fmla="*/ 55 w 57"/>
                  <a:gd name="T7" fmla="*/ 17 h 58"/>
                  <a:gd name="T8" fmla="*/ 57 w 57"/>
                  <a:gd name="T9" fmla="*/ 29 h 58"/>
                  <a:gd name="T10" fmla="*/ 55 w 57"/>
                  <a:gd name="T11" fmla="*/ 39 h 58"/>
                  <a:gd name="T12" fmla="*/ 50 w 57"/>
                  <a:gd name="T13" fmla="*/ 48 h 58"/>
                  <a:gd name="T14" fmla="*/ 40 w 57"/>
                  <a:gd name="T15" fmla="*/ 55 h 58"/>
                  <a:gd name="T16" fmla="*/ 29 w 57"/>
                  <a:gd name="T17" fmla="*/ 58 h 58"/>
                  <a:gd name="T18" fmla="*/ 18 w 57"/>
                  <a:gd name="T19" fmla="*/ 55 h 58"/>
                  <a:gd name="T20" fmla="*/ 9 w 57"/>
                  <a:gd name="T21" fmla="*/ 48 h 58"/>
                  <a:gd name="T22" fmla="*/ 2 w 57"/>
                  <a:gd name="T23" fmla="*/ 39 h 58"/>
                  <a:gd name="T24" fmla="*/ 0 w 57"/>
                  <a:gd name="T25" fmla="*/ 29 h 58"/>
                  <a:gd name="T26" fmla="*/ 2 w 57"/>
                  <a:gd name="T27" fmla="*/ 17 h 58"/>
                  <a:gd name="T28" fmla="*/ 9 w 57"/>
                  <a:gd name="T29" fmla="*/ 8 h 58"/>
                  <a:gd name="T30" fmla="*/ 18 w 57"/>
                  <a:gd name="T31" fmla="*/ 1 h 58"/>
                  <a:gd name="T32" fmla="*/ 29 w 57"/>
                  <a:gd name="T33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7" h="58">
                    <a:moveTo>
                      <a:pt x="29" y="0"/>
                    </a:moveTo>
                    <a:lnTo>
                      <a:pt x="40" y="1"/>
                    </a:lnTo>
                    <a:lnTo>
                      <a:pt x="50" y="8"/>
                    </a:lnTo>
                    <a:lnTo>
                      <a:pt x="55" y="17"/>
                    </a:lnTo>
                    <a:lnTo>
                      <a:pt x="57" y="29"/>
                    </a:lnTo>
                    <a:lnTo>
                      <a:pt x="55" y="39"/>
                    </a:lnTo>
                    <a:lnTo>
                      <a:pt x="50" y="48"/>
                    </a:lnTo>
                    <a:lnTo>
                      <a:pt x="40" y="55"/>
                    </a:lnTo>
                    <a:lnTo>
                      <a:pt x="29" y="58"/>
                    </a:lnTo>
                    <a:lnTo>
                      <a:pt x="18" y="55"/>
                    </a:lnTo>
                    <a:lnTo>
                      <a:pt x="9" y="48"/>
                    </a:lnTo>
                    <a:lnTo>
                      <a:pt x="2" y="39"/>
                    </a:lnTo>
                    <a:lnTo>
                      <a:pt x="0" y="29"/>
                    </a:lnTo>
                    <a:lnTo>
                      <a:pt x="2" y="17"/>
                    </a:lnTo>
                    <a:lnTo>
                      <a:pt x="9" y="8"/>
                    </a:lnTo>
                    <a:lnTo>
                      <a:pt x="18" y="1"/>
                    </a:lnTo>
                    <a:lnTo>
                      <a:pt x="29" y="0"/>
                    </a:lnTo>
                    <a:close/>
                  </a:path>
                </a:pathLst>
              </a:custGeom>
              <a:solidFill>
                <a:srgbClr val="F2F2F2"/>
              </a:solidFill>
              <a:ln w="0">
                <a:solidFill>
                  <a:srgbClr val="F2F2F2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9" name="Rectangle 74">
                <a:extLst>
                  <a:ext uri="{FF2B5EF4-FFF2-40B4-BE49-F238E27FC236}">
                    <a16:creationId xmlns:a16="http://schemas.microsoft.com/office/drawing/2014/main" id="{D6C1C600-9A86-43F1-BEB9-9EF9219B59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86489" y="4008316"/>
                <a:ext cx="214338" cy="921430"/>
              </a:xfrm>
              <a:prstGeom prst="rect">
                <a:avLst/>
              </a:prstGeom>
              <a:solidFill>
                <a:srgbClr val="7A7B7B"/>
              </a:solidFill>
              <a:ln w="0">
                <a:solidFill>
                  <a:srgbClr val="7A7B7B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0" name="Rectangle 75">
                <a:extLst>
                  <a:ext uri="{FF2B5EF4-FFF2-40B4-BE49-F238E27FC236}">
                    <a16:creationId xmlns:a16="http://schemas.microsoft.com/office/drawing/2014/main" id="{ABDAA26A-0454-44E0-96CB-538FE1C2D1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21843" y="4529796"/>
                <a:ext cx="145838" cy="19888"/>
              </a:xfrm>
              <a:prstGeom prst="rect">
                <a:avLst/>
              </a:prstGeom>
              <a:solidFill>
                <a:srgbClr val="F05586"/>
              </a:solidFill>
              <a:ln w="0">
                <a:solidFill>
                  <a:srgbClr val="F05586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1" name="Rectangle 76">
                <a:extLst>
                  <a:ext uri="{FF2B5EF4-FFF2-40B4-BE49-F238E27FC236}">
                    <a16:creationId xmlns:a16="http://schemas.microsoft.com/office/drawing/2014/main" id="{D9B61B93-094E-4E80-B6F7-646075BCDD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21843" y="4576200"/>
                <a:ext cx="145838" cy="22097"/>
              </a:xfrm>
              <a:prstGeom prst="rect">
                <a:avLst/>
              </a:prstGeom>
              <a:solidFill>
                <a:srgbClr val="F05586"/>
              </a:solidFill>
              <a:ln w="0">
                <a:solidFill>
                  <a:srgbClr val="F05586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2" name="Rectangle 77">
                <a:extLst>
                  <a:ext uri="{FF2B5EF4-FFF2-40B4-BE49-F238E27FC236}">
                    <a16:creationId xmlns:a16="http://schemas.microsoft.com/office/drawing/2014/main" id="{8204899F-893F-4815-A403-470B96ED6E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21843" y="4624812"/>
                <a:ext cx="145838" cy="19888"/>
              </a:xfrm>
              <a:prstGeom prst="rect">
                <a:avLst/>
              </a:prstGeom>
              <a:solidFill>
                <a:srgbClr val="F05586"/>
              </a:solidFill>
              <a:ln w="0">
                <a:solidFill>
                  <a:srgbClr val="F05586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3" name="Freeform 78">
                <a:extLst>
                  <a:ext uri="{FF2B5EF4-FFF2-40B4-BE49-F238E27FC236}">
                    <a16:creationId xmlns:a16="http://schemas.microsoft.com/office/drawing/2014/main" id="{D95BAE96-AE0B-4DA7-9D6F-B65EA2CBE1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30682" y="4746343"/>
                <a:ext cx="128160" cy="128160"/>
              </a:xfrm>
              <a:custGeom>
                <a:avLst/>
                <a:gdLst>
                  <a:gd name="T0" fmla="*/ 29 w 58"/>
                  <a:gd name="T1" fmla="*/ 0 h 58"/>
                  <a:gd name="T2" fmla="*/ 41 w 58"/>
                  <a:gd name="T3" fmla="*/ 1 h 58"/>
                  <a:gd name="T4" fmla="*/ 50 w 58"/>
                  <a:gd name="T5" fmla="*/ 8 h 58"/>
                  <a:gd name="T6" fmla="*/ 55 w 58"/>
                  <a:gd name="T7" fmla="*/ 17 h 58"/>
                  <a:gd name="T8" fmla="*/ 58 w 58"/>
                  <a:gd name="T9" fmla="*/ 29 h 58"/>
                  <a:gd name="T10" fmla="*/ 55 w 58"/>
                  <a:gd name="T11" fmla="*/ 39 h 58"/>
                  <a:gd name="T12" fmla="*/ 50 w 58"/>
                  <a:gd name="T13" fmla="*/ 48 h 58"/>
                  <a:gd name="T14" fmla="*/ 41 w 58"/>
                  <a:gd name="T15" fmla="*/ 55 h 58"/>
                  <a:gd name="T16" fmla="*/ 29 w 58"/>
                  <a:gd name="T17" fmla="*/ 58 h 58"/>
                  <a:gd name="T18" fmla="*/ 17 w 58"/>
                  <a:gd name="T19" fmla="*/ 55 h 58"/>
                  <a:gd name="T20" fmla="*/ 8 w 58"/>
                  <a:gd name="T21" fmla="*/ 48 h 58"/>
                  <a:gd name="T22" fmla="*/ 3 w 58"/>
                  <a:gd name="T23" fmla="*/ 39 h 58"/>
                  <a:gd name="T24" fmla="*/ 0 w 58"/>
                  <a:gd name="T25" fmla="*/ 29 h 58"/>
                  <a:gd name="T26" fmla="*/ 3 w 58"/>
                  <a:gd name="T27" fmla="*/ 17 h 58"/>
                  <a:gd name="T28" fmla="*/ 8 w 58"/>
                  <a:gd name="T29" fmla="*/ 8 h 58"/>
                  <a:gd name="T30" fmla="*/ 17 w 58"/>
                  <a:gd name="T31" fmla="*/ 1 h 58"/>
                  <a:gd name="T32" fmla="*/ 29 w 58"/>
                  <a:gd name="T33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8" h="58">
                    <a:moveTo>
                      <a:pt x="29" y="0"/>
                    </a:moveTo>
                    <a:lnTo>
                      <a:pt x="41" y="1"/>
                    </a:lnTo>
                    <a:lnTo>
                      <a:pt x="50" y="8"/>
                    </a:lnTo>
                    <a:lnTo>
                      <a:pt x="55" y="17"/>
                    </a:lnTo>
                    <a:lnTo>
                      <a:pt x="58" y="29"/>
                    </a:lnTo>
                    <a:lnTo>
                      <a:pt x="55" y="39"/>
                    </a:lnTo>
                    <a:lnTo>
                      <a:pt x="50" y="48"/>
                    </a:lnTo>
                    <a:lnTo>
                      <a:pt x="41" y="55"/>
                    </a:lnTo>
                    <a:lnTo>
                      <a:pt x="29" y="58"/>
                    </a:lnTo>
                    <a:lnTo>
                      <a:pt x="17" y="55"/>
                    </a:lnTo>
                    <a:lnTo>
                      <a:pt x="8" y="48"/>
                    </a:lnTo>
                    <a:lnTo>
                      <a:pt x="3" y="39"/>
                    </a:lnTo>
                    <a:lnTo>
                      <a:pt x="0" y="29"/>
                    </a:lnTo>
                    <a:lnTo>
                      <a:pt x="3" y="17"/>
                    </a:lnTo>
                    <a:lnTo>
                      <a:pt x="8" y="8"/>
                    </a:lnTo>
                    <a:lnTo>
                      <a:pt x="17" y="1"/>
                    </a:lnTo>
                    <a:lnTo>
                      <a:pt x="29" y="0"/>
                    </a:lnTo>
                    <a:close/>
                  </a:path>
                </a:pathLst>
              </a:custGeom>
              <a:solidFill>
                <a:srgbClr val="F05586"/>
              </a:solidFill>
              <a:ln w="0">
                <a:solidFill>
                  <a:srgbClr val="F0558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4" name="Freeform 79">
                <a:extLst>
                  <a:ext uri="{FF2B5EF4-FFF2-40B4-BE49-F238E27FC236}">
                    <a16:creationId xmlns:a16="http://schemas.microsoft.com/office/drawing/2014/main" id="{610C198E-9FD9-44A6-8D9E-8F95C8685F9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355039" y="4156364"/>
                <a:ext cx="634174" cy="795479"/>
              </a:xfrm>
              <a:custGeom>
                <a:avLst/>
                <a:gdLst>
                  <a:gd name="T0" fmla="*/ 39 w 287"/>
                  <a:gd name="T1" fmla="*/ 283 h 360"/>
                  <a:gd name="T2" fmla="*/ 34 w 287"/>
                  <a:gd name="T3" fmla="*/ 288 h 360"/>
                  <a:gd name="T4" fmla="*/ 34 w 287"/>
                  <a:gd name="T5" fmla="*/ 296 h 360"/>
                  <a:gd name="T6" fmla="*/ 39 w 287"/>
                  <a:gd name="T7" fmla="*/ 300 h 360"/>
                  <a:gd name="T8" fmla="*/ 221 w 287"/>
                  <a:gd name="T9" fmla="*/ 301 h 360"/>
                  <a:gd name="T10" fmla="*/ 228 w 287"/>
                  <a:gd name="T11" fmla="*/ 298 h 360"/>
                  <a:gd name="T12" fmla="*/ 230 w 287"/>
                  <a:gd name="T13" fmla="*/ 292 h 360"/>
                  <a:gd name="T14" fmla="*/ 228 w 287"/>
                  <a:gd name="T15" fmla="*/ 285 h 360"/>
                  <a:gd name="T16" fmla="*/ 221 w 287"/>
                  <a:gd name="T17" fmla="*/ 283 h 360"/>
                  <a:gd name="T18" fmla="*/ 43 w 287"/>
                  <a:gd name="T19" fmla="*/ 209 h 360"/>
                  <a:gd name="T20" fmla="*/ 37 w 287"/>
                  <a:gd name="T21" fmla="*/ 213 h 360"/>
                  <a:gd name="T22" fmla="*/ 34 w 287"/>
                  <a:gd name="T23" fmla="*/ 220 h 360"/>
                  <a:gd name="T24" fmla="*/ 37 w 287"/>
                  <a:gd name="T25" fmla="*/ 226 h 360"/>
                  <a:gd name="T26" fmla="*/ 43 w 287"/>
                  <a:gd name="T27" fmla="*/ 229 h 360"/>
                  <a:gd name="T28" fmla="*/ 196 w 287"/>
                  <a:gd name="T29" fmla="*/ 228 h 360"/>
                  <a:gd name="T30" fmla="*/ 200 w 287"/>
                  <a:gd name="T31" fmla="*/ 223 h 360"/>
                  <a:gd name="T32" fmla="*/ 200 w 287"/>
                  <a:gd name="T33" fmla="*/ 216 h 360"/>
                  <a:gd name="T34" fmla="*/ 196 w 287"/>
                  <a:gd name="T35" fmla="*/ 211 h 360"/>
                  <a:gd name="T36" fmla="*/ 43 w 287"/>
                  <a:gd name="T37" fmla="*/ 209 h 360"/>
                  <a:gd name="T38" fmla="*/ 39 w 287"/>
                  <a:gd name="T39" fmla="*/ 139 h 360"/>
                  <a:gd name="T40" fmla="*/ 34 w 287"/>
                  <a:gd name="T41" fmla="*/ 144 h 360"/>
                  <a:gd name="T42" fmla="*/ 34 w 287"/>
                  <a:gd name="T43" fmla="*/ 151 h 360"/>
                  <a:gd name="T44" fmla="*/ 39 w 287"/>
                  <a:gd name="T45" fmla="*/ 156 h 360"/>
                  <a:gd name="T46" fmla="*/ 169 w 287"/>
                  <a:gd name="T47" fmla="*/ 157 h 360"/>
                  <a:gd name="T48" fmla="*/ 177 w 287"/>
                  <a:gd name="T49" fmla="*/ 154 h 360"/>
                  <a:gd name="T50" fmla="*/ 179 w 287"/>
                  <a:gd name="T51" fmla="*/ 148 h 360"/>
                  <a:gd name="T52" fmla="*/ 177 w 287"/>
                  <a:gd name="T53" fmla="*/ 141 h 360"/>
                  <a:gd name="T54" fmla="*/ 169 w 287"/>
                  <a:gd name="T55" fmla="*/ 137 h 360"/>
                  <a:gd name="T56" fmla="*/ 43 w 287"/>
                  <a:gd name="T57" fmla="*/ 65 h 360"/>
                  <a:gd name="T58" fmla="*/ 37 w 287"/>
                  <a:gd name="T59" fmla="*/ 68 h 360"/>
                  <a:gd name="T60" fmla="*/ 34 w 287"/>
                  <a:gd name="T61" fmla="*/ 76 h 360"/>
                  <a:gd name="T62" fmla="*/ 37 w 287"/>
                  <a:gd name="T63" fmla="*/ 82 h 360"/>
                  <a:gd name="T64" fmla="*/ 43 w 287"/>
                  <a:gd name="T65" fmla="*/ 85 h 360"/>
                  <a:gd name="T66" fmla="*/ 160 w 287"/>
                  <a:gd name="T67" fmla="*/ 84 h 360"/>
                  <a:gd name="T68" fmla="*/ 165 w 287"/>
                  <a:gd name="T69" fmla="*/ 79 h 360"/>
                  <a:gd name="T70" fmla="*/ 165 w 287"/>
                  <a:gd name="T71" fmla="*/ 72 h 360"/>
                  <a:gd name="T72" fmla="*/ 160 w 287"/>
                  <a:gd name="T73" fmla="*/ 67 h 360"/>
                  <a:gd name="T74" fmla="*/ 43 w 287"/>
                  <a:gd name="T75" fmla="*/ 65 h 360"/>
                  <a:gd name="T76" fmla="*/ 171 w 287"/>
                  <a:gd name="T77" fmla="*/ 0 h 360"/>
                  <a:gd name="T78" fmla="*/ 179 w 287"/>
                  <a:gd name="T79" fmla="*/ 3 h 360"/>
                  <a:gd name="T80" fmla="*/ 186 w 287"/>
                  <a:gd name="T81" fmla="*/ 10 h 360"/>
                  <a:gd name="T82" fmla="*/ 287 w 287"/>
                  <a:gd name="T83" fmla="*/ 352 h 360"/>
                  <a:gd name="T84" fmla="*/ 284 w 287"/>
                  <a:gd name="T85" fmla="*/ 357 h 360"/>
                  <a:gd name="T86" fmla="*/ 279 w 287"/>
                  <a:gd name="T87" fmla="*/ 360 h 360"/>
                  <a:gd name="T88" fmla="*/ 6 w 287"/>
                  <a:gd name="T89" fmla="*/ 359 h 360"/>
                  <a:gd name="T90" fmla="*/ 0 w 287"/>
                  <a:gd name="T91" fmla="*/ 352 h 360"/>
                  <a:gd name="T92" fmla="*/ 0 w 287"/>
                  <a:gd name="T93" fmla="*/ 10 h 360"/>
                  <a:gd name="T94" fmla="*/ 3 w 287"/>
                  <a:gd name="T95" fmla="*/ 3 h 360"/>
                  <a:gd name="T96" fmla="*/ 10 w 287"/>
                  <a:gd name="T97" fmla="*/ 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87" h="360">
                    <a:moveTo>
                      <a:pt x="43" y="283"/>
                    </a:moveTo>
                    <a:lnTo>
                      <a:pt x="39" y="283"/>
                    </a:lnTo>
                    <a:lnTo>
                      <a:pt x="37" y="285"/>
                    </a:lnTo>
                    <a:lnTo>
                      <a:pt x="34" y="288"/>
                    </a:lnTo>
                    <a:lnTo>
                      <a:pt x="34" y="292"/>
                    </a:lnTo>
                    <a:lnTo>
                      <a:pt x="34" y="296"/>
                    </a:lnTo>
                    <a:lnTo>
                      <a:pt x="37" y="298"/>
                    </a:lnTo>
                    <a:lnTo>
                      <a:pt x="39" y="300"/>
                    </a:lnTo>
                    <a:lnTo>
                      <a:pt x="43" y="301"/>
                    </a:lnTo>
                    <a:lnTo>
                      <a:pt x="221" y="301"/>
                    </a:lnTo>
                    <a:lnTo>
                      <a:pt x="225" y="300"/>
                    </a:lnTo>
                    <a:lnTo>
                      <a:pt x="228" y="298"/>
                    </a:lnTo>
                    <a:lnTo>
                      <a:pt x="230" y="296"/>
                    </a:lnTo>
                    <a:lnTo>
                      <a:pt x="230" y="292"/>
                    </a:lnTo>
                    <a:lnTo>
                      <a:pt x="230" y="288"/>
                    </a:lnTo>
                    <a:lnTo>
                      <a:pt x="228" y="285"/>
                    </a:lnTo>
                    <a:lnTo>
                      <a:pt x="225" y="283"/>
                    </a:lnTo>
                    <a:lnTo>
                      <a:pt x="221" y="283"/>
                    </a:lnTo>
                    <a:lnTo>
                      <a:pt x="43" y="283"/>
                    </a:lnTo>
                    <a:close/>
                    <a:moveTo>
                      <a:pt x="43" y="209"/>
                    </a:moveTo>
                    <a:lnTo>
                      <a:pt x="39" y="211"/>
                    </a:lnTo>
                    <a:lnTo>
                      <a:pt x="37" y="213"/>
                    </a:lnTo>
                    <a:lnTo>
                      <a:pt x="34" y="216"/>
                    </a:lnTo>
                    <a:lnTo>
                      <a:pt x="34" y="220"/>
                    </a:lnTo>
                    <a:lnTo>
                      <a:pt x="34" y="223"/>
                    </a:lnTo>
                    <a:lnTo>
                      <a:pt x="37" y="226"/>
                    </a:lnTo>
                    <a:lnTo>
                      <a:pt x="39" y="228"/>
                    </a:lnTo>
                    <a:lnTo>
                      <a:pt x="43" y="229"/>
                    </a:lnTo>
                    <a:lnTo>
                      <a:pt x="192" y="229"/>
                    </a:lnTo>
                    <a:lnTo>
                      <a:pt x="196" y="228"/>
                    </a:lnTo>
                    <a:lnTo>
                      <a:pt x="199" y="226"/>
                    </a:lnTo>
                    <a:lnTo>
                      <a:pt x="200" y="223"/>
                    </a:lnTo>
                    <a:lnTo>
                      <a:pt x="202" y="220"/>
                    </a:lnTo>
                    <a:lnTo>
                      <a:pt x="200" y="216"/>
                    </a:lnTo>
                    <a:lnTo>
                      <a:pt x="199" y="213"/>
                    </a:lnTo>
                    <a:lnTo>
                      <a:pt x="196" y="211"/>
                    </a:lnTo>
                    <a:lnTo>
                      <a:pt x="192" y="209"/>
                    </a:lnTo>
                    <a:lnTo>
                      <a:pt x="43" y="209"/>
                    </a:lnTo>
                    <a:close/>
                    <a:moveTo>
                      <a:pt x="43" y="137"/>
                    </a:moveTo>
                    <a:lnTo>
                      <a:pt x="39" y="139"/>
                    </a:lnTo>
                    <a:lnTo>
                      <a:pt x="37" y="141"/>
                    </a:lnTo>
                    <a:lnTo>
                      <a:pt x="34" y="144"/>
                    </a:lnTo>
                    <a:lnTo>
                      <a:pt x="34" y="148"/>
                    </a:lnTo>
                    <a:lnTo>
                      <a:pt x="34" y="151"/>
                    </a:lnTo>
                    <a:lnTo>
                      <a:pt x="37" y="154"/>
                    </a:lnTo>
                    <a:lnTo>
                      <a:pt x="39" y="156"/>
                    </a:lnTo>
                    <a:lnTo>
                      <a:pt x="43" y="157"/>
                    </a:lnTo>
                    <a:lnTo>
                      <a:pt x="169" y="157"/>
                    </a:lnTo>
                    <a:lnTo>
                      <a:pt x="173" y="156"/>
                    </a:lnTo>
                    <a:lnTo>
                      <a:pt x="177" y="154"/>
                    </a:lnTo>
                    <a:lnTo>
                      <a:pt x="178" y="151"/>
                    </a:lnTo>
                    <a:lnTo>
                      <a:pt x="179" y="148"/>
                    </a:lnTo>
                    <a:lnTo>
                      <a:pt x="178" y="144"/>
                    </a:lnTo>
                    <a:lnTo>
                      <a:pt x="177" y="141"/>
                    </a:lnTo>
                    <a:lnTo>
                      <a:pt x="173" y="139"/>
                    </a:lnTo>
                    <a:lnTo>
                      <a:pt x="169" y="137"/>
                    </a:lnTo>
                    <a:lnTo>
                      <a:pt x="43" y="137"/>
                    </a:lnTo>
                    <a:close/>
                    <a:moveTo>
                      <a:pt x="43" y="65"/>
                    </a:moveTo>
                    <a:lnTo>
                      <a:pt x="39" y="67"/>
                    </a:lnTo>
                    <a:lnTo>
                      <a:pt x="37" y="68"/>
                    </a:lnTo>
                    <a:lnTo>
                      <a:pt x="34" y="72"/>
                    </a:lnTo>
                    <a:lnTo>
                      <a:pt x="34" y="76"/>
                    </a:lnTo>
                    <a:lnTo>
                      <a:pt x="34" y="79"/>
                    </a:lnTo>
                    <a:lnTo>
                      <a:pt x="37" y="82"/>
                    </a:lnTo>
                    <a:lnTo>
                      <a:pt x="39" y="84"/>
                    </a:lnTo>
                    <a:lnTo>
                      <a:pt x="43" y="85"/>
                    </a:lnTo>
                    <a:lnTo>
                      <a:pt x="156" y="85"/>
                    </a:lnTo>
                    <a:lnTo>
                      <a:pt x="160" y="84"/>
                    </a:lnTo>
                    <a:lnTo>
                      <a:pt x="162" y="82"/>
                    </a:lnTo>
                    <a:lnTo>
                      <a:pt x="165" y="79"/>
                    </a:lnTo>
                    <a:lnTo>
                      <a:pt x="166" y="76"/>
                    </a:lnTo>
                    <a:lnTo>
                      <a:pt x="165" y="72"/>
                    </a:lnTo>
                    <a:lnTo>
                      <a:pt x="162" y="68"/>
                    </a:lnTo>
                    <a:lnTo>
                      <a:pt x="160" y="67"/>
                    </a:lnTo>
                    <a:lnTo>
                      <a:pt x="156" y="65"/>
                    </a:lnTo>
                    <a:lnTo>
                      <a:pt x="43" y="65"/>
                    </a:lnTo>
                    <a:close/>
                    <a:moveTo>
                      <a:pt x="10" y="0"/>
                    </a:moveTo>
                    <a:lnTo>
                      <a:pt x="171" y="0"/>
                    </a:lnTo>
                    <a:lnTo>
                      <a:pt x="175" y="0"/>
                    </a:lnTo>
                    <a:lnTo>
                      <a:pt x="179" y="3"/>
                    </a:lnTo>
                    <a:lnTo>
                      <a:pt x="183" y="7"/>
                    </a:lnTo>
                    <a:lnTo>
                      <a:pt x="186" y="10"/>
                    </a:lnTo>
                    <a:lnTo>
                      <a:pt x="287" y="348"/>
                    </a:lnTo>
                    <a:lnTo>
                      <a:pt x="287" y="352"/>
                    </a:lnTo>
                    <a:lnTo>
                      <a:pt x="287" y="355"/>
                    </a:lnTo>
                    <a:lnTo>
                      <a:pt x="284" y="357"/>
                    </a:lnTo>
                    <a:lnTo>
                      <a:pt x="281" y="359"/>
                    </a:lnTo>
                    <a:lnTo>
                      <a:pt x="279" y="360"/>
                    </a:lnTo>
                    <a:lnTo>
                      <a:pt x="10" y="360"/>
                    </a:lnTo>
                    <a:lnTo>
                      <a:pt x="6" y="359"/>
                    </a:lnTo>
                    <a:lnTo>
                      <a:pt x="3" y="356"/>
                    </a:lnTo>
                    <a:lnTo>
                      <a:pt x="0" y="352"/>
                    </a:lnTo>
                    <a:lnTo>
                      <a:pt x="0" y="348"/>
                    </a:lnTo>
                    <a:lnTo>
                      <a:pt x="0" y="10"/>
                    </a:lnTo>
                    <a:lnTo>
                      <a:pt x="0" y="7"/>
                    </a:lnTo>
                    <a:lnTo>
                      <a:pt x="3" y="3"/>
                    </a:lnTo>
                    <a:lnTo>
                      <a:pt x="6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CBB659"/>
              </a:solidFill>
              <a:ln w="0">
                <a:solidFill>
                  <a:srgbClr val="CBB659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10153980-98FF-4DC6-852F-C31FD23D2340}"/>
                </a:ext>
              </a:extLst>
            </p:cNvPr>
            <p:cNvGrpSpPr/>
            <p:nvPr/>
          </p:nvGrpSpPr>
          <p:grpSpPr>
            <a:xfrm>
              <a:off x="3409289" y="5246348"/>
              <a:ext cx="240458" cy="687307"/>
              <a:chOff x="3318452" y="4174041"/>
              <a:chExt cx="265160" cy="757914"/>
            </a:xfrm>
          </p:grpSpPr>
          <p:sp>
            <p:nvSpPr>
              <p:cNvPr id="26" name="Rectangle 80">
                <a:extLst>
                  <a:ext uri="{FF2B5EF4-FFF2-40B4-BE49-F238E27FC236}">
                    <a16:creationId xmlns:a16="http://schemas.microsoft.com/office/drawing/2014/main" id="{FC3054BB-7179-4018-9CCB-F1F9ACC8E9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53241" y="4174041"/>
                <a:ext cx="8839" cy="587770"/>
              </a:xfrm>
              <a:prstGeom prst="rect">
                <a:avLst/>
              </a:prstGeom>
              <a:solidFill>
                <a:srgbClr val="C7A315"/>
              </a:solidFill>
              <a:ln w="0">
                <a:solidFill>
                  <a:srgbClr val="C7A315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7" name="Freeform 81">
                <a:extLst>
                  <a:ext uri="{FF2B5EF4-FFF2-40B4-BE49-F238E27FC236}">
                    <a16:creationId xmlns:a16="http://schemas.microsoft.com/office/drawing/2014/main" id="{266090BD-08C9-4828-83AD-7E6CE0F716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37208" y="4392797"/>
                <a:ext cx="22097" cy="41984"/>
              </a:xfrm>
              <a:custGeom>
                <a:avLst/>
                <a:gdLst>
                  <a:gd name="T0" fmla="*/ 10 w 10"/>
                  <a:gd name="T1" fmla="*/ 0 h 19"/>
                  <a:gd name="T2" fmla="*/ 10 w 10"/>
                  <a:gd name="T3" fmla="*/ 19 h 19"/>
                  <a:gd name="T4" fmla="*/ 0 w 10"/>
                  <a:gd name="T5" fmla="*/ 19 h 19"/>
                  <a:gd name="T6" fmla="*/ 0 w 10"/>
                  <a:gd name="T7" fmla="*/ 4 h 19"/>
                  <a:gd name="T8" fmla="*/ 10 w 10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19">
                    <a:moveTo>
                      <a:pt x="10" y="0"/>
                    </a:moveTo>
                    <a:lnTo>
                      <a:pt x="10" y="19"/>
                    </a:lnTo>
                    <a:lnTo>
                      <a:pt x="0" y="19"/>
                    </a:lnTo>
                    <a:lnTo>
                      <a:pt x="0" y="4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A7D386"/>
              </a:solidFill>
              <a:ln w="0">
                <a:solidFill>
                  <a:srgbClr val="A7D38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8" name="Rectangle 82">
                <a:extLst>
                  <a:ext uri="{FF2B5EF4-FFF2-40B4-BE49-F238E27FC236}">
                    <a16:creationId xmlns:a16="http://schemas.microsoft.com/office/drawing/2014/main" id="{1728A527-7405-49A0-947C-4D4F6B6B49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90806" y="4353023"/>
                <a:ext cx="17677" cy="311563"/>
              </a:xfrm>
              <a:prstGeom prst="rect">
                <a:avLst/>
              </a:prstGeom>
              <a:solidFill>
                <a:srgbClr val="999999"/>
              </a:solidFill>
              <a:ln w="0">
                <a:solidFill>
                  <a:srgbClr val="999999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9" name="Freeform 83">
                <a:extLst>
                  <a:ext uri="{FF2B5EF4-FFF2-40B4-BE49-F238E27FC236}">
                    <a16:creationId xmlns:a16="http://schemas.microsoft.com/office/drawing/2014/main" id="{DAD89088-71AB-4C27-85F3-5B4A193676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18452" y="4242540"/>
                <a:ext cx="165725" cy="475078"/>
              </a:xfrm>
              <a:custGeom>
                <a:avLst/>
                <a:gdLst>
                  <a:gd name="T0" fmla="*/ 33 w 75"/>
                  <a:gd name="T1" fmla="*/ 0 h 215"/>
                  <a:gd name="T2" fmla="*/ 75 w 75"/>
                  <a:gd name="T3" fmla="*/ 208 h 215"/>
                  <a:gd name="T4" fmla="*/ 40 w 75"/>
                  <a:gd name="T5" fmla="*/ 215 h 215"/>
                  <a:gd name="T6" fmla="*/ 0 w 75"/>
                  <a:gd name="T7" fmla="*/ 7 h 215"/>
                  <a:gd name="T8" fmla="*/ 33 w 75"/>
                  <a:gd name="T9" fmla="*/ 0 h 2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5" h="215">
                    <a:moveTo>
                      <a:pt x="33" y="0"/>
                    </a:moveTo>
                    <a:lnTo>
                      <a:pt x="75" y="208"/>
                    </a:lnTo>
                    <a:lnTo>
                      <a:pt x="40" y="215"/>
                    </a:lnTo>
                    <a:lnTo>
                      <a:pt x="0" y="7"/>
                    </a:lnTo>
                    <a:lnTo>
                      <a:pt x="33" y="0"/>
                    </a:lnTo>
                    <a:close/>
                  </a:path>
                </a:pathLst>
              </a:custGeom>
              <a:solidFill>
                <a:srgbClr val="666666"/>
              </a:solidFill>
              <a:ln w="0">
                <a:solidFill>
                  <a:srgbClr val="66666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0" name="Freeform 84">
                <a:extLst>
                  <a:ext uri="{FF2B5EF4-FFF2-40B4-BE49-F238E27FC236}">
                    <a16:creationId xmlns:a16="http://schemas.microsoft.com/office/drawing/2014/main" id="{EC9A0E61-6953-40DE-AFCA-C1DCC8569F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67065" y="4271266"/>
                <a:ext cx="24307" cy="8839"/>
              </a:xfrm>
              <a:custGeom>
                <a:avLst/>
                <a:gdLst>
                  <a:gd name="T0" fmla="*/ 11 w 11"/>
                  <a:gd name="T1" fmla="*/ 0 h 4"/>
                  <a:gd name="T2" fmla="*/ 11 w 11"/>
                  <a:gd name="T3" fmla="*/ 2 h 4"/>
                  <a:gd name="T4" fmla="*/ 1 w 11"/>
                  <a:gd name="T5" fmla="*/ 4 h 4"/>
                  <a:gd name="T6" fmla="*/ 0 w 11"/>
                  <a:gd name="T7" fmla="*/ 2 h 4"/>
                  <a:gd name="T8" fmla="*/ 11 w 11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4">
                    <a:moveTo>
                      <a:pt x="11" y="0"/>
                    </a:moveTo>
                    <a:lnTo>
                      <a:pt x="11" y="2"/>
                    </a:lnTo>
                    <a:lnTo>
                      <a:pt x="1" y="4"/>
                    </a:lnTo>
                    <a:lnTo>
                      <a:pt x="0" y="2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B3B3B3"/>
              </a:solidFill>
              <a:ln w="0">
                <a:solidFill>
                  <a:srgbClr val="B3B3B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1" name="Freeform 85">
                <a:extLst>
                  <a:ext uri="{FF2B5EF4-FFF2-40B4-BE49-F238E27FC236}">
                    <a16:creationId xmlns:a16="http://schemas.microsoft.com/office/drawing/2014/main" id="{5C8F870D-EB04-4611-AF31-1DFDFE5A95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69274" y="4286733"/>
                <a:ext cx="24307" cy="8839"/>
              </a:xfrm>
              <a:custGeom>
                <a:avLst/>
                <a:gdLst>
                  <a:gd name="T0" fmla="*/ 11 w 11"/>
                  <a:gd name="T1" fmla="*/ 0 h 4"/>
                  <a:gd name="T2" fmla="*/ 11 w 11"/>
                  <a:gd name="T3" fmla="*/ 1 h 4"/>
                  <a:gd name="T4" fmla="*/ 2 w 11"/>
                  <a:gd name="T5" fmla="*/ 4 h 4"/>
                  <a:gd name="T6" fmla="*/ 0 w 11"/>
                  <a:gd name="T7" fmla="*/ 1 h 4"/>
                  <a:gd name="T8" fmla="*/ 11 w 11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4">
                    <a:moveTo>
                      <a:pt x="11" y="0"/>
                    </a:moveTo>
                    <a:lnTo>
                      <a:pt x="11" y="1"/>
                    </a:lnTo>
                    <a:lnTo>
                      <a:pt x="2" y="4"/>
                    </a:lnTo>
                    <a:lnTo>
                      <a:pt x="0" y="1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B3B3B3"/>
              </a:solidFill>
              <a:ln w="0">
                <a:solidFill>
                  <a:srgbClr val="B3B3B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2" name="Freeform 86">
                <a:extLst>
                  <a:ext uri="{FF2B5EF4-FFF2-40B4-BE49-F238E27FC236}">
                    <a16:creationId xmlns:a16="http://schemas.microsoft.com/office/drawing/2014/main" id="{C46CFABF-54F3-4ACE-AEC3-53A94D1980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73693" y="4299991"/>
                <a:ext cx="22097" cy="8839"/>
              </a:xfrm>
              <a:custGeom>
                <a:avLst/>
                <a:gdLst>
                  <a:gd name="T0" fmla="*/ 10 w 10"/>
                  <a:gd name="T1" fmla="*/ 0 h 4"/>
                  <a:gd name="T2" fmla="*/ 10 w 10"/>
                  <a:gd name="T3" fmla="*/ 2 h 4"/>
                  <a:gd name="T4" fmla="*/ 1 w 10"/>
                  <a:gd name="T5" fmla="*/ 4 h 4"/>
                  <a:gd name="T6" fmla="*/ 0 w 10"/>
                  <a:gd name="T7" fmla="*/ 2 h 4"/>
                  <a:gd name="T8" fmla="*/ 10 w 10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4">
                    <a:moveTo>
                      <a:pt x="10" y="0"/>
                    </a:moveTo>
                    <a:lnTo>
                      <a:pt x="10" y="2"/>
                    </a:lnTo>
                    <a:lnTo>
                      <a:pt x="1" y="4"/>
                    </a:lnTo>
                    <a:lnTo>
                      <a:pt x="0" y="2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B3B3B3"/>
              </a:solidFill>
              <a:ln w="0">
                <a:solidFill>
                  <a:srgbClr val="B3B3B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3" name="Freeform 87">
                <a:extLst>
                  <a:ext uri="{FF2B5EF4-FFF2-40B4-BE49-F238E27FC236}">
                    <a16:creationId xmlns:a16="http://schemas.microsoft.com/office/drawing/2014/main" id="{0CBFDACE-CABC-4E9B-8B71-C30E8F7C37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75904" y="4315460"/>
                <a:ext cx="24307" cy="8839"/>
              </a:xfrm>
              <a:custGeom>
                <a:avLst/>
                <a:gdLst>
                  <a:gd name="T0" fmla="*/ 11 w 11"/>
                  <a:gd name="T1" fmla="*/ 0 h 4"/>
                  <a:gd name="T2" fmla="*/ 11 w 11"/>
                  <a:gd name="T3" fmla="*/ 1 h 4"/>
                  <a:gd name="T4" fmla="*/ 1 w 11"/>
                  <a:gd name="T5" fmla="*/ 4 h 4"/>
                  <a:gd name="T6" fmla="*/ 0 w 11"/>
                  <a:gd name="T7" fmla="*/ 1 h 4"/>
                  <a:gd name="T8" fmla="*/ 11 w 11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4">
                    <a:moveTo>
                      <a:pt x="11" y="0"/>
                    </a:moveTo>
                    <a:lnTo>
                      <a:pt x="11" y="1"/>
                    </a:lnTo>
                    <a:lnTo>
                      <a:pt x="1" y="4"/>
                    </a:lnTo>
                    <a:lnTo>
                      <a:pt x="0" y="1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B3B3B3"/>
              </a:solidFill>
              <a:ln w="0">
                <a:solidFill>
                  <a:srgbClr val="B3B3B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4" name="Freeform 88">
                <a:extLst>
                  <a:ext uri="{FF2B5EF4-FFF2-40B4-BE49-F238E27FC236}">
                    <a16:creationId xmlns:a16="http://schemas.microsoft.com/office/drawing/2014/main" id="{BA95EB3C-3EF6-421A-93AE-F94CEADEBB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78112" y="4330927"/>
                <a:ext cx="24307" cy="6630"/>
              </a:xfrm>
              <a:custGeom>
                <a:avLst/>
                <a:gdLst>
                  <a:gd name="T0" fmla="*/ 11 w 11"/>
                  <a:gd name="T1" fmla="*/ 0 h 3"/>
                  <a:gd name="T2" fmla="*/ 11 w 11"/>
                  <a:gd name="T3" fmla="*/ 1 h 3"/>
                  <a:gd name="T4" fmla="*/ 2 w 11"/>
                  <a:gd name="T5" fmla="*/ 3 h 3"/>
                  <a:gd name="T6" fmla="*/ 0 w 11"/>
                  <a:gd name="T7" fmla="*/ 1 h 3"/>
                  <a:gd name="T8" fmla="*/ 11 w 11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3">
                    <a:moveTo>
                      <a:pt x="11" y="0"/>
                    </a:moveTo>
                    <a:lnTo>
                      <a:pt x="11" y="1"/>
                    </a:lnTo>
                    <a:lnTo>
                      <a:pt x="2" y="3"/>
                    </a:lnTo>
                    <a:lnTo>
                      <a:pt x="0" y="1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B3B3B3"/>
              </a:solidFill>
              <a:ln w="0">
                <a:solidFill>
                  <a:srgbClr val="B3B3B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5" name="Freeform 89">
                <a:extLst>
                  <a:ext uri="{FF2B5EF4-FFF2-40B4-BE49-F238E27FC236}">
                    <a16:creationId xmlns:a16="http://schemas.microsoft.com/office/drawing/2014/main" id="{577BB82B-7A98-45F1-93F8-487DFD6FD6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82532" y="4344185"/>
                <a:ext cx="22097" cy="6630"/>
              </a:xfrm>
              <a:custGeom>
                <a:avLst/>
                <a:gdLst>
                  <a:gd name="T0" fmla="*/ 10 w 10"/>
                  <a:gd name="T1" fmla="*/ 0 h 3"/>
                  <a:gd name="T2" fmla="*/ 10 w 10"/>
                  <a:gd name="T3" fmla="*/ 1 h 3"/>
                  <a:gd name="T4" fmla="*/ 1 w 10"/>
                  <a:gd name="T5" fmla="*/ 3 h 3"/>
                  <a:gd name="T6" fmla="*/ 0 w 10"/>
                  <a:gd name="T7" fmla="*/ 1 h 3"/>
                  <a:gd name="T8" fmla="*/ 10 w 10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3">
                    <a:moveTo>
                      <a:pt x="10" y="0"/>
                    </a:moveTo>
                    <a:lnTo>
                      <a:pt x="10" y="1"/>
                    </a:lnTo>
                    <a:lnTo>
                      <a:pt x="1" y="3"/>
                    </a:lnTo>
                    <a:lnTo>
                      <a:pt x="0" y="1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B3B3B3"/>
              </a:solidFill>
              <a:ln w="0">
                <a:solidFill>
                  <a:srgbClr val="B3B3B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6" name="Freeform 90">
                <a:extLst>
                  <a:ext uri="{FF2B5EF4-FFF2-40B4-BE49-F238E27FC236}">
                    <a16:creationId xmlns:a16="http://schemas.microsoft.com/office/drawing/2014/main" id="{315CA7E3-00B0-44FF-9D03-55688E01EB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84742" y="4355234"/>
                <a:ext cx="22097" cy="8839"/>
              </a:xfrm>
              <a:custGeom>
                <a:avLst/>
                <a:gdLst>
                  <a:gd name="T0" fmla="*/ 10 w 10"/>
                  <a:gd name="T1" fmla="*/ 0 h 4"/>
                  <a:gd name="T2" fmla="*/ 10 w 10"/>
                  <a:gd name="T3" fmla="*/ 3 h 4"/>
                  <a:gd name="T4" fmla="*/ 1 w 10"/>
                  <a:gd name="T5" fmla="*/ 4 h 4"/>
                  <a:gd name="T6" fmla="*/ 0 w 10"/>
                  <a:gd name="T7" fmla="*/ 3 h 4"/>
                  <a:gd name="T8" fmla="*/ 10 w 10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4">
                    <a:moveTo>
                      <a:pt x="10" y="0"/>
                    </a:moveTo>
                    <a:lnTo>
                      <a:pt x="10" y="3"/>
                    </a:lnTo>
                    <a:lnTo>
                      <a:pt x="1" y="4"/>
                    </a:lnTo>
                    <a:lnTo>
                      <a:pt x="0" y="3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B3B3B3"/>
              </a:solidFill>
              <a:ln w="0">
                <a:solidFill>
                  <a:srgbClr val="B3B3B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7" name="Freeform 91">
                <a:extLst>
                  <a:ext uri="{FF2B5EF4-FFF2-40B4-BE49-F238E27FC236}">
                    <a16:creationId xmlns:a16="http://schemas.microsoft.com/office/drawing/2014/main" id="{8F57DA2B-5546-4E4B-9202-277688F7EC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86951" y="4370700"/>
                <a:ext cx="24307" cy="8839"/>
              </a:xfrm>
              <a:custGeom>
                <a:avLst/>
                <a:gdLst>
                  <a:gd name="T0" fmla="*/ 11 w 11"/>
                  <a:gd name="T1" fmla="*/ 0 h 4"/>
                  <a:gd name="T2" fmla="*/ 11 w 11"/>
                  <a:gd name="T3" fmla="*/ 2 h 4"/>
                  <a:gd name="T4" fmla="*/ 2 w 11"/>
                  <a:gd name="T5" fmla="*/ 4 h 4"/>
                  <a:gd name="T6" fmla="*/ 0 w 11"/>
                  <a:gd name="T7" fmla="*/ 2 h 4"/>
                  <a:gd name="T8" fmla="*/ 11 w 11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4">
                    <a:moveTo>
                      <a:pt x="11" y="0"/>
                    </a:moveTo>
                    <a:lnTo>
                      <a:pt x="11" y="2"/>
                    </a:lnTo>
                    <a:lnTo>
                      <a:pt x="2" y="4"/>
                    </a:lnTo>
                    <a:lnTo>
                      <a:pt x="0" y="2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B3B3B3"/>
              </a:solidFill>
              <a:ln w="0">
                <a:solidFill>
                  <a:srgbClr val="B3B3B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8" name="Freeform 92">
                <a:extLst>
                  <a:ext uri="{FF2B5EF4-FFF2-40B4-BE49-F238E27FC236}">
                    <a16:creationId xmlns:a16="http://schemas.microsoft.com/office/drawing/2014/main" id="{EA5F4F5D-3BB9-4540-8067-A533E5C743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1370" y="4383958"/>
                <a:ext cx="22097" cy="8839"/>
              </a:xfrm>
              <a:custGeom>
                <a:avLst/>
                <a:gdLst>
                  <a:gd name="T0" fmla="*/ 10 w 10"/>
                  <a:gd name="T1" fmla="*/ 0 h 4"/>
                  <a:gd name="T2" fmla="*/ 10 w 10"/>
                  <a:gd name="T3" fmla="*/ 3 h 4"/>
                  <a:gd name="T4" fmla="*/ 1 w 10"/>
                  <a:gd name="T5" fmla="*/ 4 h 4"/>
                  <a:gd name="T6" fmla="*/ 0 w 10"/>
                  <a:gd name="T7" fmla="*/ 3 h 4"/>
                  <a:gd name="T8" fmla="*/ 10 w 10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4">
                    <a:moveTo>
                      <a:pt x="10" y="0"/>
                    </a:moveTo>
                    <a:lnTo>
                      <a:pt x="10" y="3"/>
                    </a:lnTo>
                    <a:lnTo>
                      <a:pt x="1" y="4"/>
                    </a:lnTo>
                    <a:lnTo>
                      <a:pt x="0" y="3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B3B3B3"/>
              </a:solidFill>
              <a:ln w="0">
                <a:solidFill>
                  <a:srgbClr val="B3B3B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9" name="Freeform 93">
                <a:extLst>
                  <a:ext uri="{FF2B5EF4-FFF2-40B4-BE49-F238E27FC236}">
                    <a16:creationId xmlns:a16="http://schemas.microsoft.com/office/drawing/2014/main" id="{968C904D-C014-4262-B13E-10607602EB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3581" y="4399427"/>
                <a:ext cx="22097" cy="8839"/>
              </a:xfrm>
              <a:custGeom>
                <a:avLst/>
                <a:gdLst>
                  <a:gd name="T0" fmla="*/ 10 w 10"/>
                  <a:gd name="T1" fmla="*/ 0 h 4"/>
                  <a:gd name="T2" fmla="*/ 10 w 10"/>
                  <a:gd name="T3" fmla="*/ 3 h 4"/>
                  <a:gd name="T4" fmla="*/ 1 w 10"/>
                  <a:gd name="T5" fmla="*/ 4 h 4"/>
                  <a:gd name="T6" fmla="*/ 0 w 10"/>
                  <a:gd name="T7" fmla="*/ 3 h 4"/>
                  <a:gd name="T8" fmla="*/ 10 w 10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4">
                    <a:moveTo>
                      <a:pt x="10" y="0"/>
                    </a:moveTo>
                    <a:lnTo>
                      <a:pt x="10" y="3"/>
                    </a:lnTo>
                    <a:lnTo>
                      <a:pt x="1" y="4"/>
                    </a:lnTo>
                    <a:lnTo>
                      <a:pt x="0" y="3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B3B3B3"/>
              </a:solidFill>
              <a:ln w="0">
                <a:solidFill>
                  <a:srgbClr val="B3B3B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0" name="Freeform 94">
                <a:extLst>
                  <a:ext uri="{FF2B5EF4-FFF2-40B4-BE49-F238E27FC236}">
                    <a16:creationId xmlns:a16="http://schemas.microsoft.com/office/drawing/2014/main" id="{BD6C28E9-2C64-4AA4-B305-A0AE2C0B7A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5790" y="4412685"/>
                <a:ext cx="24307" cy="8839"/>
              </a:xfrm>
              <a:custGeom>
                <a:avLst/>
                <a:gdLst>
                  <a:gd name="T0" fmla="*/ 11 w 11"/>
                  <a:gd name="T1" fmla="*/ 0 h 4"/>
                  <a:gd name="T2" fmla="*/ 11 w 11"/>
                  <a:gd name="T3" fmla="*/ 3 h 4"/>
                  <a:gd name="T4" fmla="*/ 2 w 11"/>
                  <a:gd name="T5" fmla="*/ 4 h 4"/>
                  <a:gd name="T6" fmla="*/ 0 w 11"/>
                  <a:gd name="T7" fmla="*/ 3 h 4"/>
                  <a:gd name="T8" fmla="*/ 11 w 11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4">
                    <a:moveTo>
                      <a:pt x="11" y="0"/>
                    </a:moveTo>
                    <a:lnTo>
                      <a:pt x="11" y="3"/>
                    </a:lnTo>
                    <a:lnTo>
                      <a:pt x="2" y="4"/>
                    </a:lnTo>
                    <a:lnTo>
                      <a:pt x="0" y="3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B3B3B3"/>
              </a:solidFill>
              <a:ln w="0">
                <a:solidFill>
                  <a:srgbClr val="B3B3B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1" name="Freeform 95">
                <a:extLst>
                  <a:ext uri="{FF2B5EF4-FFF2-40B4-BE49-F238E27FC236}">
                    <a16:creationId xmlns:a16="http://schemas.microsoft.com/office/drawing/2014/main" id="{7CB5F2E8-F50C-4643-96CC-8ADA6A42E8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00209" y="4428152"/>
                <a:ext cx="22097" cy="8839"/>
              </a:xfrm>
              <a:custGeom>
                <a:avLst/>
                <a:gdLst>
                  <a:gd name="T0" fmla="*/ 10 w 10"/>
                  <a:gd name="T1" fmla="*/ 0 h 4"/>
                  <a:gd name="T2" fmla="*/ 10 w 10"/>
                  <a:gd name="T3" fmla="*/ 3 h 4"/>
                  <a:gd name="T4" fmla="*/ 1 w 10"/>
                  <a:gd name="T5" fmla="*/ 4 h 4"/>
                  <a:gd name="T6" fmla="*/ 0 w 10"/>
                  <a:gd name="T7" fmla="*/ 3 h 4"/>
                  <a:gd name="T8" fmla="*/ 10 w 10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4">
                    <a:moveTo>
                      <a:pt x="10" y="0"/>
                    </a:moveTo>
                    <a:lnTo>
                      <a:pt x="10" y="3"/>
                    </a:lnTo>
                    <a:lnTo>
                      <a:pt x="1" y="4"/>
                    </a:lnTo>
                    <a:lnTo>
                      <a:pt x="0" y="3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B3B3B3"/>
              </a:solidFill>
              <a:ln w="0">
                <a:solidFill>
                  <a:srgbClr val="B3B3B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2" name="Freeform 96">
                <a:extLst>
                  <a:ext uri="{FF2B5EF4-FFF2-40B4-BE49-F238E27FC236}">
                    <a16:creationId xmlns:a16="http://schemas.microsoft.com/office/drawing/2014/main" id="{290BBF35-5985-416D-A8BA-A011C2EDC1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02419" y="4443620"/>
                <a:ext cx="22097" cy="8839"/>
              </a:xfrm>
              <a:custGeom>
                <a:avLst/>
                <a:gdLst>
                  <a:gd name="T0" fmla="*/ 10 w 10"/>
                  <a:gd name="T1" fmla="*/ 0 h 4"/>
                  <a:gd name="T2" fmla="*/ 10 w 10"/>
                  <a:gd name="T3" fmla="*/ 1 h 4"/>
                  <a:gd name="T4" fmla="*/ 1 w 10"/>
                  <a:gd name="T5" fmla="*/ 4 h 4"/>
                  <a:gd name="T6" fmla="*/ 0 w 10"/>
                  <a:gd name="T7" fmla="*/ 2 h 4"/>
                  <a:gd name="T8" fmla="*/ 10 w 10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4">
                    <a:moveTo>
                      <a:pt x="10" y="0"/>
                    </a:moveTo>
                    <a:lnTo>
                      <a:pt x="10" y="1"/>
                    </a:lnTo>
                    <a:lnTo>
                      <a:pt x="1" y="4"/>
                    </a:lnTo>
                    <a:lnTo>
                      <a:pt x="0" y="2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B3B3B3"/>
              </a:solidFill>
              <a:ln w="0">
                <a:solidFill>
                  <a:srgbClr val="B3B3B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3" name="Freeform 97">
                <a:extLst>
                  <a:ext uri="{FF2B5EF4-FFF2-40B4-BE49-F238E27FC236}">
                    <a16:creationId xmlns:a16="http://schemas.microsoft.com/office/drawing/2014/main" id="{9D5A2FAC-25DC-4D33-9E54-BB2AA504E2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04628" y="4456878"/>
                <a:ext cx="24307" cy="8839"/>
              </a:xfrm>
              <a:custGeom>
                <a:avLst/>
                <a:gdLst>
                  <a:gd name="T0" fmla="*/ 11 w 11"/>
                  <a:gd name="T1" fmla="*/ 0 h 4"/>
                  <a:gd name="T2" fmla="*/ 11 w 11"/>
                  <a:gd name="T3" fmla="*/ 1 h 4"/>
                  <a:gd name="T4" fmla="*/ 1 w 11"/>
                  <a:gd name="T5" fmla="*/ 4 h 4"/>
                  <a:gd name="T6" fmla="*/ 0 w 11"/>
                  <a:gd name="T7" fmla="*/ 3 h 4"/>
                  <a:gd name="T8" fmla="*/ 11 w 11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4">
                    <a:moveTo>
                      <a:pt x="11" y="0"/>
                    </a:moveTo>
                    <a:lnTo>
                      <a:pt x="11" y="1"/>
                    </a:lnTo>
                    <a:lnTo>
                      <a:pt x="1" y="4"/>
                    </a:lnTo>
                    <a:lnTo>
                      <a:pt x="0" y="3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B3B3B3"/>
              </a:solidFill>
              <a:ln w="0">
                <a:solidFill>
                  <a:srgbClr val="B3B3B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4" name="Freeform 98">
                <a:extLst>
                  <a:ext uri="{FF2B5EF4-FFF2-40B4-BE49-F238E27FC236}">
                    <a16:creationId xmlns:a16="http://schemas.microsoft.com/office/drawing/2014/main" id="{EFAC0AE2-010D-4663-A5EA-9E38CD45AF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06839" y="4472345"/>
                <a:ext cx="24307" cy="8839"/>
              </a:xfrm>
              <a:custGeom>
                <a:avLst/>
                <a:gdLst>
                  <a:gd name="T0" fmla="*/ 11 w 11"/>
                  <a:gd name="T1" fmla="*/ 0 h 4"/>
                  <a:gd name="T2" fmla="*/ 11 w 11"/>
                  <a:gd name="T3" fmla="*/ 1 h 4"/>
                  <a:gd name="T4" fmla="*/ 2 w 11"/>
                  <a:gd name="T5" fmla="*/ 4 h 4"/>
                  <a:gd name="T6" fmla="*/ 0 w 11"/>
                  <a:gd name="T7" fmla="*/ 2 h 4"/>
                  <a:gd name="T8" fmla="*/ 11 w 11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4">
                    <a:moveTo>
                      <a:pt x="11" y="0"/>
                    </a:moveTo>
                    <a:lnTo>
                      <a:pt x="11" y="1"/>
                    </a:lnTo>
                    <a:lnTo>
                      <a:pt x="2" y="4"/>
                    </a:lnTo>
                    <a:lnTo>
                      <a:pt x="0" y="2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B3B3B3"/>
              </a:solidFill>
              <a:ln w="0">
                <a:solidFill>
                  <a:srgbClr val="B3B3B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5" name="Freeform 99">
                <a:extLst>
                  <a:ext uri="{FF2B5EF4-FFF2-40B4-BE49-F238E27FC236}">
                    <a16:creationId xmlns:a16="http://schemas.microsoft.com/office/drawing/2014/main" id="{97A4CF8A-3FE2-4A14-B760-362F448652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11258" y="4485603"/>
                <a:ext cx="22097" cy="8839"/>
              </a:xfrm>
              <a:custGeom>
                <a:avLst/>
                <a:gdLst>
                  <a:gd name="T0" fmla="*/ 10 w 10"/>
                  <a:gd name="T1" fmla="*/ 0 h 4"/>
                  <a:gd name="T2" fmla="*/ 10 w 10"/>
                  <a:gd name="T3" fmla="*/ 2 h 4"/>
                  <a:gd name="T4" fmla="*/ 1 w 10"/>
                  <a:gd name="T5" fmla="*/ 4 h 4"/>
                  <a:gd name="T6" fmla="*/ 0 w 10"/>
                  <a:gd name="T7" fmla="*/ 2 h 4"/>
                  <a:gd name="T8" fmla="*/ 10 w 10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4">
                    <a:moveTo>
                      <a:pt x="10" y="0"/>
                    </a:moveTo>
                    <a:lnTo>
                      <a:pt x="10" y="2"/>
                    </a:lnTo>
                    <a:lnTo>
                      <a:pt x="1" y="4"/>
                    </a:lnTo>
                    <a:lnTo>
                      <a:pt x="0" y="2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B3B3B3"/>
              </a:solidFill>
              <a:ln w="0">
                <a:solidFill>
                  <a:srgbClr val="B3B3B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6" name="Freeform 100">
                <a:extLst>
                  <a:ext uri="{FF2B5EF4-FFF2-40B4-BE49-F238E27FC236}">
                    <a16:creationId xmlns:a16="http://schemas.microsoft.com/office/drawing/2014/main" id="{DE8A9533-7ED7-4288-8E2E-EF475A9261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13467" y="4501071"/>
                <a:ext cx="24307" cy="8839"/>
              </a:xfrm>
              <a:custGeom>
                <a:avLst/>
                <a:gdLst>
                  <a:gd name="T0" fmla="*/ 11 w 11"/>
                  <a:gd name="T1" fmla="*/ 0 h 4"/>
                  <a:gd name="T2" fmla="*/ 11 w 11"/>
                  <a:gd name="T3" fmla="*/ 1 h 4"/>
                  <a:gd name="T4" fmla="*/ 1 w 11"/>
                  <a:gd name="T5" fmla="*/ 4 h 4"/>
                  <a:gd name="T6" fmla="*/ 0 w 11"/>
                  <a:gd name="T7" fmla="*/ 1 h 4"/>
                  <a:gd name="T8" fmla="*/ 11 w 11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4">
                    <a:moveTo>
                      <a:pt x="11" y="0"/>
                    </a:moveTo>
                    <a:lnTo>
                      <a:pt x="11" y="1"/>
                    </a:lnTo>
                    <a:lnTo>
                      <a:pt x="1" y="4"/>
                    </a:lnTo>
                    <a:lnTo>
                      <a:pt x="0" y="1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B3B3B3"/>
              </a:solidFill>
              <a:ln w="0">
                <a:solidFill>
                  <a:srgbClr val="B3B3B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7" name="Freeform 101">
                <a:extLst>
                  <a:ext uri="{FF2B5EF4-FFF2-40B4-BE49-F238E27FC236}">
                    <a16:creationId xmlns:a16="http://schemas.microsoft.com/office/drawing/2014/main" id="{F35D8243-C8A9-4D3F-8595-B6EB3AFCF1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15677" y="4514329"/>
                <a:ext cx="24307" cy="8839"/>
              </a:xfrm>
              <a:custGeom>
                <a:avLst/>
                <a:gdLst>
                  <a:gd name="T0" fmla="*/ 11 w 11"/>
                  <a:gd name="T1" fmla="*/ 0 h 4"/>
                  <a:gd name="T2" fmla="*/ 11 w 11"/>
                  <a:gd name="T3" fmla="*/ 2 h 4"/>
                  <a:gd name="T4" fmla="*/ 0 w 11"/>
                  <a:gd name="T5" fmla="*/ 4 h 4"/>
                  <a:gd name="T6" fmla="*/ 0 w 11"/>
                  <a:gd name="T7" fmla="*/ 2 h 4"/>
                  <a:gd name="T8" fmla="*/ 11 w 11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4">
                    <a:moveTo>
                      <a:pt x="11" y="0"/>
                    </a:moveTo>
                    <a:lnTo>
                      <a:pt x="11" y="2"/>
                    </a:lnTo>
                    <a:lnTo>
                      <a:pt x="0" y="4"/>
                    </a:lnTo>
                    <a:lnTo>
                      <a:pt x="0" y="2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B3B3B3"/>
              </a:solidFill>
              <a:ln w="0">
                <a:solidFill>
                  <a:srgbClr val="B3B3B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8" name="Freeform 102">
                <a:extLst>
                  <a:ext uri="{FF2B5EF4-FFF2-40B4-BE49-F238E27FC236}">
                    <a16:creationId xmlns:a16="http://schemas.microsoft.com/office/drawing/2014/main" id="{562E4E7E-2E2E-4A72-B89D-7192DC4510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20097" y="4529796"/>
                <a:ext cx="22097" cy="8839"/>
              </a:xfrm>
              <a:custGeom>
                <a:avLst/>
                <a:gdLst>
                  <a:gd name="T0" fmla="*/ 10 w 10"/>
                  <a:gd name="T1" fmla="*/ 0 h 4"/>
                  <a:gd name="T2" fmla="*/ 10 w 10"/>
                  <a:gd name="T3" fmla="*/ 1 h 4"/>
                  <a:gd name="T4" fmla="*/ 0 w 10"/>
                  <a:gd name="T5" fmla="*/ 4 h 4"/>
                  <a:gd name="T6" fmla="*/ 0 w 10"/>
                  <a:gd name="T7" fmla="*/ 1 h 4"/>
                  <a:gd name="T8" fmla="*/ 10 w 10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4">
                    <a:moveTo>
                      <a:pt x="10" y="0"/>
                    </a:moveTo>
                    <a:lnTo>
                      <a:pt x="10" y="1"/>
                    </a:lnTo>
                    <a:lnTo>
                      <a:pt x="0" y="4"/>
                    </a:lnTo>
                    <a:lnTo>
                      <a:pt x="0" y="1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B3B3B3"/>
              </a:solidFill>
              <a:ln w="0">
                <a:solidFill>
                  <a:srgbClr val="B3B3B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9" name="Freeform 103">
                <a:extLst>
                  <a:ext uri="{FF2B5EF4-FFF2-40B4-BE49-F238E27FC236}">
                    <a16:creationId xmlns:a16="http://schemas.microsoft.com/office/drawing/2014/main" id="{7186EFBA-AD88-4CE4-8857-CB3121FDC8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22306" y="4543054"/>
                <a:ext cx="22097" cy="8839"/>
              </a:xfrm>
              <a:custGeom>
                <a:avLst/>
                <a:gdLst>
                  <a:gd name="T0" fmla="*/ 10 w 10"/>
                  <a:gd name="T1" fmla="*/ 0 h 4"/>
                  <a:gd name="T2" fmla="*/ 10 w 10"/>
                  <a:gd name="T3" fmla="*/ 2 h 4"/>
                  <a:gd name="T4" fmla="*/ 0 w 10"/>
                  <a:gd name="T5" fmla="*/ 4 h 4"/>
                  <a:gd name="T6" fmla="*/ 0 w 10"/>
                  <a:gd name="T7" fmla="*/ 2 h 4"/>
                  <a:gd name="T8" fmla="*/ 10 w 10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4">
                    <a:moveTo>
                      <a:pt x="10" y="0"/>
                    </a:moveTo>
                    <a:lnTo>
                      <a:pt x="10" y="2"/>
                    </a:lnTo>
                    <a:lnTo>
                      <a:pt x="0" y="4"/>
                    </a:lnTo>
                    <a:lnTo>
                      <a:pt x="0" y="2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B3B3B3"/>
              </a:solidFill>
              <a:ln w="0">
                <a:solidFill>
                  <a:srgbClr val="B3B3B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0" name="Freeform 104">
                <a:extLst>
                  <a:ext uri="{FF2B5EF4-FFF2-40B4-BE49-F238E27FC236}">
                    <a16:creationId xmlns:a16="http://schemas.microsoft.com/office/drawing/2014/main" id="{2B2D55B4-CF32-455A-95E5-47EB7ED7E4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24516" y="4558523"/>
                <a:ext cx="24307" cy="8839"/>
              </a:xfrm>
              <a:custGeom>
                <a:avLst/>
                <a:gdLst>
                  <a:gd name="T0" fmla="*/ 11 w 11"/>
                  <a:gd name="T1" fmla="*/ 0 h 4"/>
                  <a:gd name="T2" fmla="*/ 11 w 11"/>
                  <a:gd name="T3" fmla="*/ 1 h 4"/>
                  <a:gd name="T4" fmla="*/ 0 w 11"/>
                  <a:gd name="T5" fmla="*/ 4 h 4"/>
                  <a:gd name="T6" fmla="*/ 0 w 11"/>
                  <a:gd name="T7" fmla="*/ 1 h 4"/>
                  <a:gd name="T8" fmla="*/ 11 w 11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4">
                    <a:moveTo>
                      <a:pt x="11" y="0"/>
                    </a:moveTo>
                    <a:lnTo>
                      <a:pt x="11" y="1"/>
                    </a:lnTo>
                    <a:lnTo>
                      <a:pt x="0" y="4"/>
                    </a:lnTo>
                    <a:lnTo>
                      <a:pt x="0" y="1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B3B3B3"/>
              </a:solidFill>
              <a:ln w="0">
                <a:solidFill>
                  <a:srgbClr val="B3B3B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1" name="Rectangle 105">
                <a:extLst>
                  <a:ext uri="{FF2B5EF4-FFF2-40B4-BE49-F238E27FC236}">
                    <a16:creationId xmlns:a16="http://schemas.microsoft.com/office/drawing/2014/main" id="{475FD0F1-EC19-4B00-BDDB-36494B0767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90806" y="4344185"/>
                <a:ext cx="17677" cy="17677"/>
              </a:xfrm>
              <a:prstGeom prst="rect">
                <a:avLst/>
              </a:prstGeom>
              <a:solidFill>
                <a:srgbClr val="666666"/>
              </a:solidFill>
              <a:ln w="0">
                <a:solidFill>
                  <a:srgbClr val="666666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2" name="Freeform 106">
                <a:extLst>
                  <a:ext uri="{FF2B5EF4-FFF2-40B4-BE49-F238E27FC236}">
                    <a16:creationId xmlns:a16="http://schemas.microsoft.com/office/drawing/2014/main" id="{3B6FF552-B6D0-44CF-AA22-16A70F0CCE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17322" y="4417104"/>
                <a:ext cx="64081" cy="64081"/>
              </a:xfrm>
              <a:custGeom>
                <a:avLst/>
                <a:gdLst>
                  <a:gd name="T0" fmla="*/ 15 w 29"/>
                  <a:gd name="T1" fmla="*/ 0 h 29"/>
                  <a:gd name="T2" fmla="*/ 19 w 29"/>
                  <a:gd name="T3" fmla="*/ 1 h 29"/>
                  <a:gd name="T4" fmla="*/ 22 w 29"/>
                  <a:gd name="T5" fmla="*/ 4 h 29"/>
                  <a:gd name="T6" fmla="*/ 26 w 29"/>
                  <a:gd name="T7" fmla="*/ 6 h 29"/>
                  <a:gd name="T8" fmla="*/ 28 w 29"/>
                  <a:gd name="T9" fmla="*/ 10 h 29"/>
                  <a:gd name="T10" fmla="*/ 29 w 29"/>
                  <a:gd name="T11" fmla="*/ 14 h 29"/>
                  <a:gd name="T12" fmla="*/ 28 w 29"/>
                  <a:gd name="T13" fmla="*/ 18 h 29"/>
                  <a:gd name="T14" fmla="*/ 26 w 29"/>
                  <a:gd name="T15" fmla="*/ 22 h 29"/>
                  <a:gd name="T16" fmla="*/ 22 w 29"/>
                  <a:gd name="T17" fmla="*/ 26 h 29"/>
                  <a:gd name="T18" fmla="*/ 19 w 29"/>
                  <a:gd name="T19" fmla="*/ 27 h 29"/>
                  <a:gd name="T20" fmla="*/ 15 w 29"/>
                  <a:gd name="T21" fmla="*/ 29 h 29"/>
                  <a:gd name="T22" fmla="*/ 11 w 29"/>
                  <a:gd name="T23" fmla="*/ 27 h 29"/>
                  <a:gd name="T24" fmla="*/ 7 w 29"/>
                  <a:gd name="T25" fmla="*/ 26 h 29"/>
                  <a:gd name="T26" fmla="*/ 3 w 29"/>
                  <a:gd name="T27" fmla="*/ 22 h 29"/>
                  <a:gd name="T28" fmla="*/ 2 w 29"/>
                  <a:gd name="T29" fmla="*/ 18 h 29"/>
                  <a:gd name="T30" fmla="*/ 0 w 29"/>
                  <a:gd name="T31" fmla="*/ 14 h 29"/>
                  <a:gd name="T32" fmla="*/ 2 w 29"/>
                  <a:gd name="T33" fmla="*/ 10 h 29"/>
                  <a:gd name="T34" fmla="*/ 3 w 29"/>
                  <a:gd name="T35" fmla="*/ 6 h 29"/>
                  <a:gd name="T36" fmla="*/ 7 w 29"/>
                  <a:gd name="T37" fmla="*/ 4 h 29"/>
                  <a:gd name="T38" fmla="*/ 11 w 29"/>
                  <a:gd name="T39" fmla="*/ 1 h 29"/>
                  <a:gd name="T40" fmla="*/ 15 w 29"/>
                  <a:gd name="T41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9" h="29">
                    <a:moveTo>
                      <a:pt x="15" y="0"/>
                    </a:moveTo>
                    <a:lnTo>
                      <a:pt x="19" y="1"/>
                    </a:lnTo>
                    <a:lnTo>
                      <a:pt x="22" y="4"/>
                    </a:lnTo>
                    <a:lnTo>
                      <a:pt x="26" y="6"/>
                    </a:lnTo>
                    <a:lnTo>
                      <a:pt x="28" y="10"/>
                    </a:lnTo>
                    <a:lnTo>
                      <a:pt x="29" y="14"/>
                    </a:lnTo>
                    <a:lnTo>
                      <a:pt x="28" y="18"/>
                    </a:lnTo>
                    <a:lnTo>
                      <a:pt x="26" y="22"/>
                    </a:lnTo>
                    <a:lnTo>
                      <a:pt x="22" y="26"/>
                    </a:lnTo>
                    <a:lnTo>
                      <a:pt x="19" y="27"/>
                    </a:lnTo>
                    <a:lnTo>
                      <a:pt x="15" y="29"/>
                    </a:lnTo>
                    <a:lnTo>
                      <a:pt x="11" y="27"/>
                    </a:lnTo>
                    <a:lnTo>
                      <a:pt x="7" y="26"/>
                    </a:lnTo>
                    <a:lnTo>
                      <a:pt x="3" y="22"/>
                    </a:lnTo>
                    <a:lnTo>
                      <a:pt x="2" y="18"/>
                    </a:lnTo>
                    <a:lnTo>
                      <a:pt x="0" y="14"/>
                    </a:lnTo>
                    <a:lnTo>
                      <a:pt x="2" y="10"/>
                    </a:lnTo>
                    <a:lnTo>
                      <a:pt x="3" y="6"/>
                    </a:lnTo>
                    <a:lnTo>
                      <a:pt x="7" y="4"/>
                    </a:lnTo>
                    <a:lnTo>
                      <a:pt x="11" y="1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rgbClr val="999999"/>
              </a:solidFill>
              <a:ln w="0">
                <a:solidFill>
                  <a:srgbClr val="999999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3" name="Rectangle 107">
                <a:extLst>
                  <a:ext uri="{FF2B5EF4-FFF2-40B4-BE49-F238E27FC236}">
                    <a16:creationId xmlns:a16="http://schemas.microsoft.com/office/drawing/2014/main" id="{39CDA841-67F2-431B-A610-79CFF3E4CE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17322" y="4448039"/>
                <a:ext cx="64081" cy="167934"/>
              </a:xfrm>
              <a:prstGeom prst="rect">
                <a:avLst/>
              </a:prstGeom>
              <a:solidFill>
                <a:srgbClr val="A7D386"/>
              </a:solidFill>
              <a:ln w="0">
                <a:solidFill>
                  <a:srgbClr val="A7D386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4" name="Rectangle 108">
                <a:extLst>
                  <a:ext uri="{FF2B5EF4-FFF2-40B4-BE49-F238E27FC236}">
                    <a16:creationId xmlns:a16="http://schemas.microsoft.com/office/drawing/2014/main" id="{3ED1A612-D0CF-4F77-979D-C34E633D45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22872" y="4596086"/>
                <a:ext cx="260740" cy="335869"/>
              </a:xfrm>
              <a:prstGeom prst="rect">
                <a:avLst/>
              </a:prstGeom>
              <a:solidFill>
                <a:srgbClr val="C9C9C8"/>
              </a:solidFill>
              <a:ln w="0">
                <a:solidFill>
                  <a:srgbClr val="C9C9C8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5" name="Rectangle 109">
                <a:extLst>
                  <a:ext uri="{FF2B5EF4-FFF2-40B4-BE49-F238E27FC236}">
                    <a16:creationId xmlns:a16="http://schemas.microsoft.com/office/drawing/2014/main" id="{FEF0B5F3-D8A2-4D0F-AECC-8231CF61AB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12903" y="4596086"/>
                <a:ext cx="70709" cy="335869"/>
              </a:xfrm>
              <a:prstGeom prst="rect">
                <a:avLst/>
              </a:prstGeom>
              <a:solidFill>
                <a:srgbClr val="B5B5B4"/>
              </a:solidFill>
              <a:ln w="0">
                <a:solidFill>
                  <a:srgbClr val="B5B5B4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D3E91441-C983-46E9-9FA0-EDE9707AEF8E}"/>
                </a:ext>
              </a:extLst>
            </p:cNvPr>
            <p:cNvGrpSpPr/>
            <p:nvPr/>
          </p:nvGrpSpPr>
          <p:grpSpPr>
            <a:xfrm>
              <a:off x="4264677" y="4490223"/>
              <a:ext cx="1977063" cy="1278129"/>
              <a:chOff x="3862030" y="3659189"/>
              <a:chExt cx="1321379" cy="956785"/>
            </a:xfrm>
          </p:grpSpPr>
          <p:sp>
            <p:nvSpPr>
              <p:cNvPr id="57" name="Freeform 110">
                <a:extLst>
                  <a:ext uri="{FF2B5EF4-FFF2-40B4-BE49-F238E27FC236}">
                    <a16:creationId xmlns:a16="http://schemas.microsoft.com/office/drawing/2014/main" id="{14DCDC50-3E84-4C46-AE39-C2CC0EE19E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62030" y="3659189"/>
                <a:ext cx="1321379" cy="956785"/>
              </a:xfrm>
              <a:custGeom>
                <a:avLst/>
                <a:gdLst>
                  <a:gd name="T0" fmla="*/ 21 w 598"/>
                  <a:gd name="T1" fmla="*/ 0 h 433"/>
                  <a:gd name="T2" fmla="*/ 576 w 598"/>
                  <a:gd name="T3" fmla="*/ 0 h 433"/>
                  <a:gd name="T4" fmla="*/ 587 w 598"/>
                  <a:gd name="T5" fmla="*/ 2 h 433"/>
                  <a:gd name="T6" fmla="*/ 594 w 598"/>
                  <a:gd name="T7" fmla="*/ 10 h 433"/>
                  <a:gd name="T8" fmla="*/ 598 w 598"/>
                  <a:gd name="T9" fmla="*/ 21 h 433"/>
                  <a:gd name="T10" fmla="*/ 598 w 598"/>
                  <a:gd name="T11" fmla="*/ 412 h 433"/>
                  <a:gd name="T12" fmla="*/ 594 w 598"/>
                  <a:gd name="T13" fmla="*/ 423 h 433"/>
                  <a:gd name="T14" fmla="*/ 587 w 598"/>
                  <a:gd name="T15" fmla="*/ 431 h 433"/>
                  <a:gd name="T16" fmla="*/ 576 w 598"/>
                  <a:gd name="T17" fmla="*/ 433 h 433"/>
                  <a:gd name="T18" fmla="*/ 21 w 598"/>
                  <a:gd name="T19" fmla="*/ 433 h 433"/>
                  <a:gd name="T20" fmla="*/ 10 w 598"/>
                  <a:gd name="T21" fmla="*/ 431 h 433"/>
                  <a:gd name="T22" fmla="*/ 3 w 598"/>
                  <a:gd name="T23" fmla="*/ 423 h 433"/>
                  <a:gd name="T24" fmla="*/ 0 w 598"/>
                  <a:gd name="T25" fmla="*/ 412 h 433"/>
                  <a:gd name="T26" fmla="*/ 0 w 598"/>
                  <a:gd name="T27" fmla="*/ 21 h 433"/>
                  <a:gd name="T28" fmla="*/ 3 w 598"/>
                  <a:gd name="T29" fmla="*/ 10 h 433"/>
                  <a:gd name="T30" fmla="*/ 10 w 598"/>
                  <a:gd name="T31" fmla="*/ 2 h 433"/>
                  <a:gd name="T32" fmla="*/ 21 w 598"/>
                  <a:gd name="T33" fmla="*/ 0 h 4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98" h="433">
                    <a:moveTo>
                      <a:pt x="21" y="0"/>
                    </a:moveTo>
                    <a:lnTo>
                      <a:pt x="576" y="0"/>
                    </a:lnTo>
                    <a:lnTo>
                      <a:pt x="587" y="2"/>
                    </a:lnTo>
                    <a:lnTo>
                      <a:pt x="594" y="10"/>
                    </a:lnTo>
                    <a:lnTo>
                      <a:pt x="598" y="21"/>
                    </a:lnTo>
                    <a:lnTo>
                      <a:pt x="598" y="412"/>
                    </a:lnTo>
                    <a:lnTo>
                      <a:pt x="594" y="423"/>
                    </a:lnTo>
                    <a:lnTo>
                      <a:pt x="587" y="431"/>
                    </a:lnTo>
                    <a:lnTo>
                      <a:pt x="576" y="433"/>
                    </a:lnTo>
                    <a:lnTo>
                      <a:pt x="21" y="433"/>
                    </a:lnTo>
                    <a:lnTo>
                      <a:pt x="10" y="431"/>
                    </a:lnTo>
                    <a:lnTo>
                      <a:pt x="3" y="423"/>
                    </a:lnTo>
                    <a:lnTo>
                      <a:pt x="0" y="412"/>
                    </a:lnTo>
                    <a:lnTo>
                      <a:pt x="0" y="21"/>
                    </a:lnTo>
                    <a:lnTo>
                      <a:pt x="3" y="10"/>
                    </a:lnTo>
                    <a:lnTo>
                      <a:pt x="10" y="2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rgbClr val="959595"/>
              </a:solidFill>
              <a:ln w="0">
                <a:solidFill>
                  <a:srgbClr val="959595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8" name="Freeform 112">
                <a:extLst>
                  <a:ext uri="{FF2B5EF4-FFF2-40B4-BE49-F238E27FC236}">
                    <a16:creationId xmlns:a16="http://schemas.microsoft.com/office/drawing/2014/main" id="{51AF1BAC-591B-4FA2-9422-9520FE1AD1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06223" y="3716287"/>
                <a:ext cx="1239622" cy="819649"/>
              </a:xfrm>
              <a:custGeom>
                <a:avLst/>
                <a:gdLst>
                  <a:gd name="T0" fmla="*/ 22 w 561"/>
                  <a:gd name="T1" fmla="*/ 0 h 218"/>
                  <a:gd name="T2" fmla="*/ 539 w 561"/>
                  <a:gd name="T3" fmla="*/ 0 h 218"/>
                  <a:gd name="T4" fmla="*/ 551 w 561"/>
                  <a:gd name="T5" fmla="*/ 4 h 218"/>
                  <a:gd name="T6" fmla="*/ 559 w 561"/>
                  <a:gd name="T7" fmla="*/ 10 h 218"/>
                  <a:gd name="T8" fmla="*/ 561 w 561"/>
                  <a:gd name="T9" fmla="*/ 22 h 218"/>
                  <a:gd name="T10" fmla="*/ 561 w 561"/>
                  <a:gd name="T11" fmla="*/ 196 h 218"/>
                  <a:gd name="T12" fmla="*/ 559 w 561"/>
                  <a:gd name="T13" fmla="*/ 208 h 218"/>
                  <a:gd name="T14" fmla="*/ 551 w 561"/>
                  <a:gd name="T15" fmla="*/ 216 h 218"/>
                  <a:gd name="T16" fmla="*/ 539 w 561"/>
                  <a:gd name="T17" fmla="*/ 218 h 218"/>
                  <a:gd name="T18" fmla="*/ 22 w 561"/>
                  <a:gd name="T19" fmla="*/ 218 h 218"/>
                  <a:gd name="T20" fmla="*/ 10 w 561"/>
                  <a:gd name="T21" fmla="*/ 216 h 218"/>
                  <a:gd name="T22" fmla="*/ 2 w 561"/>
                  <a:gd name="T23" fmla="*/ 208 h 218"/>
                  <a:gd name="T24" fmla="*/ 0 w 561"/>
                  <a:gd name="T25" fmla="*/ 196 h 218"/>
                  <a:gd name="T26" fmla="*/ 0 w 561"/>
                  <a:gd name="T27" fmla="*/ 22 h 218"/>
                  <a:gd name="T28" fmla="*/ 2 w 561"/>
                  <a:gd name="T29" fmla="*/ 10 h 218"/>
                  <a:gd name="T30" fmla="*/ 10 w 561"/>
                  <a:gd name="T31" fmla="*/ 4 h 218"/>
                  <a:gd name="T32" fmla="*/ 22 w 561"/>
                  <a:gd name="T33" fmla="*/ 0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61" h="218">
                    <a:moveTo>
                      <a:pt x="22" y="0"/>
                    </a:moveTo>
                    <a:lnTo>
                      <a:pt x="539" y="0"/>
                    </a:lnTo>
                    <a:lnTo>
                      <a:pt x="551" y="4"/>
                    </a:lnTo>
                    <a:lnTo>
                      <a:pt x="559" y="10"/>
                    </a:lnTo>
                    <a:lnTo>
                      <a:pt x="561" y="22"/>
                    </a:lnTo>
                    <a:lnTo>
                      <a:pt x="561" y="196"/>
                    </a:lnTo>
                    <a:lnTo>
                      <a:pt x="559" y="208"/>
                    </a:lnTo>
                    <a:lnTo>
                      <a:pt x="551" y="216"/>
                    </a:lnTo>
                    <a:lnTo>
                      <a:pt x="539" y="218"/>
                    </a:lnTo>
                    <a:lnTo>
                      <a:pt x="22" y="218"/>
                    </a:lnTo>
                    <a:lnTo>
                      <a:pt x="10" y="216"/>
                    </a:lnTo>
                    <a:lnTo>
                      <a:pt x="2" y="208"/>
                    </a:lnTo>
                    <a:lnTo>
                      <a:pt x="0" y="196"/>
                    </a:lnTo>
                    <a:lnTo>
                      <a:pt x="0" y="22"/>
                    </a:lnTo>
                    <a:lnTo>
                      <a:pt x="2" y="10"/>
                    </a:lnTo>
                    <a:lnTo>
                      <a:pt x="10" y="4"/>
                    </a:lnTo>
                    <a:lnTo>
                      <a:pt x="22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0">
                <a:solidFill>
                  <a:srgbClr val="7C7C7C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sp>
          <p:nvSpPr>
            <p:cNvPr id="59" name="Rectangle 113">
              <a:extLst>
                <a:ext uri="{FF2B5EF4-FFF2-40B4-BE49-F238E27FC236}">
                  <a16:creationId xmlns:a16="http://schemas.microsoft.com/office/drawing/2014/main" id="{C5068927-CAFB-46A7-B580-26D6DC0A32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2275" y="5093110"/>
              <a:ext cx="160305" cy="685303"/>
            </a:xfrm>
            <a:prstGeom prst="rect">
              <a:avLst/>
            </a:prstGeom>
            <a:solidFill>
              <a:srgbClr val="333333"/>
            </a:solidFill>
            <a:ln w="0">
              <a:solidFill>
                <a:srgbClr val="333333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Rectangle 123">
              <a:extLst>
                <a:ext uri="{FF2B5EF4-FFF2-40B4-BE49-F238E27FC236}">
                  <a16:creationId xmlns:a16="http://schemas.microsoft.com/office/drawing/2014/main" id="{4AB6689F-35EE-4EBD-ADDA-2D65299D2D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6148" y="4843483"/>
              <a:ext cx="294561" cy="96183"/>
            </a:xfrm>
            <a:prstGeom prst="rect">
              <a:avLst/>
            </a:prstGeom>
            <a:solidFill>
              <a:srgbClr val="4D4D4D"/>
            </a:solidFill>
            <a:ln w="0">
              <a:solidFill>
                <a:srgbClr val="4D4D4D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Freeform 133">
              <a:extLst>
                <a:ext uri="{FF2B5EF4-FFF2-40B4-BE49-F238E27FC236}">
                  <a16:creationId xmlns:a16="http://schemas.microsoft.com/office/drawing/2014/main" id="{EB26A104-87F6-4876-B1F4-19B860EA7E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152275" y="5149216"/>
              <a:ext cx="160305" cy="376717"/>
            </a:xfrm>
            <a:custGeom>
              <a:avLst/>
              <a:gdLst>
                <a:gd name="T0" fmla="*/ 0 w 80"/>
                <a:gd name="T1" fmla="*/ 0 h 188"/>
                <a:gd name="T2" fmla="*/ 77 w 80"/>
                <a:gd name="T3" fmla="*/ 0 h 188"/>
                <a:gd name="T4" fmla="*/ 77 w 80"/>
                <a:gd name="T5" fmla="*/ 186 h 188"/>
                <a:gd name="T6" fmla="*/ 80 w 80"/>
                <a:gd name="T7" fmla="*/ 186 h 188"/>
                <a:gd name="T8" fmla="*/ 80 w 80"/>
                <a:gd name="T9" fmla="*/ 188 h 188"/>
                <a:gd name="T10" fmla="*/ 0 w 80"/>
                <a:gd name="T11" fmla="*/ 188 h 188"/>
                <a:gd name="T12" fmla="*/ 0 w 80"/>
                <a:gd name="T13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188">
                  <a:moveTo>
                    <a:pt x="0" y="0"/>
                  </a:moveTo>
                  <a:lnTo>
                    <a:pt x="77" y="0"/>
                  </a:lnTo>
                  <a:lnTo>
                    <a:pt x="77" y="186"/>
                  </a:lnTo>
                  <a:lnTo>
                    <a:pt x="80" y="186"/>
                  </a:lnTo>
                  <a:lnTo>
                    <a:pt x="80" y="188"/>
                  </a:lnTo>
                  <a:lnTo>
                    <a:pt x="0" y="1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2E2E"/>
            </a:solidFill>
            <a:ln w="0">
              <a:solidFill>
                <a:srgbClr val="2E2E2E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" name="Freeform 135">
              <a:extLst>
                <a:ext uri="{FF2B5EF4-FFF2-40B4-BE49-F238E27FC236}">
                  <a16:creationId xmlns:a16="http://schemas.microsoft.com/office/drawing/2014/main" id="{7C6EF915-2820-4C31-A3AF-F6F7D8D69E9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580" y="5149216"/>
              <a:ext cx="20038" cy="148282"/>
            </a:xfrm>
            <a:custGeom>
              <a:avLst/>
              <a:gdLst>
                <a:gd name="T0" fmla="*/ 0 w 10"/>
                <a:gd name="T1" fmla="*/ 0 h 74"/>
                <a:gd name="T2" fmla="*/ 1 w 10"/>
                <a:gd name="T3" fmla="*/ 0 h 74"/>
                <a:gd name="T4" fmla="*/ 10 w 10"/>
                <a:gd name="T5" fmla="*/ 74 h 74"/>
                <a:gd name="T6" fmla="*/ 0 w 10"/>
                <a:gd name="T7" fmla="*/ 74 h 74"/>
                <a:gd name="T8" fmla="*/ 0 w 10"/>
                <a:gd name="T9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74">
                  <a:moveTo>
                    <a:pt x="0" y="0"/>
                  </a:moveTo>
                  <a:lnTo>
                    <a:pt x="1" y="0"/>
                  </a:lnTo>
                  <a:lnTo>
                    <a:pt x="10" y="74"/>
                  </a:lnTo>
                  <a:lnTo>
                    <a:pt x="0" y="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95959"/>
            </a:solidFill>
            <a:ln w="0">
              <a:solidFill>
                <a:srgbClr val="59595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" name="Rectangle 136">
              <a:extLst>
                <a:ext uri="{FF2B5EF4-FFF2-40B4-BE49-F238E27FC236}">
                  <a16:creationId xmlns:a16="http://schemas.microsoft.com/office/drawing/2014/main" id="{149F7079-FAD0-400A-9B80-360734FEF6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06567" y="5149216"/>
              <a:ext cx="6012" cy="372708"/>
            </a:xfrm>
            <a:prstGeom prst="rect">
              <a:avLst/>
            </a:prstGeom>
            <a:solidFill>
              <a:srgbClr val="252525"/>
            </a:solidFill>
            <a:ln w="0">
              <a:solidFill>
                <a:srgbClr val="252525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4" name="Freeform 147">
              <a:extLst>
                <a:ext uri="{FF2B5EF4-FFF2-40B4-BE49-F238E27FC236}">
                  <a16:creationId xmlns:a16="http://schemas.microsoft.com/office/drawing/2014/main" id="{5BCA1BBB-46FF-412E-974E-C04E05E83BE9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6148" y="4843483"/>
              <a:ext cx="294561" cy="96183"/>
            </a:xfrm>
            <a:custGeom>
              <a:avLst/>
              <a:gdLst>
                <a:gd name="T0" fmla="*/ 0 w 147"/>
                <a:gd name="T1" fmla="*/ 0 h 48"/>
                <a:gd name="T2" fmla="*/ 108 w 147"/>
                <a:gd name="T3" fmla="*/ 0 h 48"/>
                <a:gd name="T4" fmla="*/ 147 w 147"/>
                <a:gd name="T5" fmla="*/ 41 h 48"/>
                <a:gd name="T6" fmla="*/ 147 w 147"/>
                <a:gd name="T7" fmla="*/ 48 h 48"/>
                <a:gd name="T8" fmla="*/ 0 w 147"/>
                <a:gd name="T9" fmla="*/ 48 h 48"/>
                <a:gd name="T10" fmla="*/ 0 w 147"/>
                <a:gd name="T1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7" h="48">
                  <a:moveTo>
                    <a:pt x="0" y="0"/>
                  </a:moveTo>
                  <a:lnTo>
                    <a:pt x="108" y="0"/>
                  </a:lnTo>
                  <a:lnTo>
                    <a:pt x="147" y="41"/>
                  </a:lnTo>
                  <a:lnTo>
                    <a:pt x="147" y="48"/>
                  </a:lnTo>
                  <a:lnTo>
                    <a:pt x="0" y="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54545"/>
            </a:solidFill>
            <a:ln w="0">
              <a:solidFill>
                <a:srgbClr val="45454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" name="Rectangle 165">
              <a:extLst>
                <a:ext uri="{FF2B5EF4-FFF2-40B4-BE49-F238E27FC236}">
                  <a16:creationId xmlns:a16="http://schemas.microsoft.com/office/drawing/2014/main" id="{F5B1EB5E-3D35-4AFD-B00D-48ADED1369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04571" y="5948735"/>
              <a:ext cx="1110112" cy="58111"/>
            </a:xfrm>
            <a:prstGeom prst="rect">
              <a:avLst/>
            </a:prstGeom>
            <a:solidFill>
              <a:srgbClr val="2B637B"/>
            </a:solidFill>
            <a:ln w="0">
              <a:solidFill>
                <a:srgbClr val="2B637B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" name="자유형 1474">
              <a:extLst>
                <a:ext uri="{FF2B5EF4-FFF2-40B4-BE49-F238E27FC236}">
                  <a16:creationId xmlns:a16="http://schemas.microsoft.com/office/drawing/2014/main" id="{4C0E7B91-11FB-43A1-86FE-1CF95D4923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89252" y="6051881"/>
              <a:ext cx="1423776" cy="806119"/>
            </a:xfrm>
            <a:custGeom>
              <a:avLst/>
              <a:gdLst>
                <a:gd name="connsiteX0" fmla="*/ 0 w 1570041"/>
                <a:gd name="connsiteY0" fmla="*/ 0 h 888932"/>
                <a:gd name="connsiteX1" fmla="*/ 1570041 w 1570041"/>
                <a:gd name="connsiteY1" fmla="*/ 0 h 888932"/>
                <a:gd name="connsiteX2" fmla="*/ 1570041 w 1570041"/>
                <a:gd name="connsiteY2" fmla="*/ 888932 h 888932"/>
                <a:gd name="connsiteX3" fmla="*/ 0 w 1570041"/>
                <a:gd name="connsiteY3" fmla="*/ 888932 h 888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0041" h="888932">
                  <a:moveTo>
                    <a:pt x="0" y="0"/>
                  </a:moveTo>
                  <a:lnTo>
                    <a:pt x="1570041" y="0"/>
                  </a:lnTo>
                  <a:lnTo>
                    <a:pt x="1570041" y="888932"/>
                  </a:lnTo>
                  <a:lnTo>
                    <a:pt x="0" y="888932"/>
                  </a:lnTo>
                  <a:close/>
                </a:path>
              </a:pathLst>
            </a:custGeom>
            <a:solidFill>
              <a:srgbClr val="306E89"/>
            </a:solidFill>
            <a:ln w="0">
              <a:solidFill>
                <a:srgbClr val="306E89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67" name="자유형 1479">
              <a:extLst>
                <a:ext uri="{FF2B5EF4-FFF2-40B4-BE49-F238E27FC236}">
                  <a16:creationId xmlns:a16="http://schemas.microsoft.com/office/drawing/2014/main" id="{A01305AA-84E9-4742-93A0-1F23B34D7B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0192" y="6017815"/>
              <a:ext cx="146491" cy="840185"/>
            </a:xfrm>
            <a:custGeom>
              <a:avLst/>
              <a:gdLst>
                <a:gd name="connsiteX0" fmla="*/ 0 w 161540"/>
                <a:gd name="connsiteY0" fmla="*/ 0 h 926498"/>
                <a:gd name="connsiteX1" fmla="*/ 161540 w 161540"/>
                <a:gd name="connsiteY1" fmla="*/ 0 h 926498"/>
                <a:gd name="connsiteX2" fmla="*/ 161540 w 161540"/>
                <a:gd name="connsiteY2" fmla="*/ 926498 h 926498"/>
                <a:gd name="connsiteX3" fmla="*/ 0 w 161540"/>
                <a:gd name="connsiteY3" fmla="*/ 926498 h 926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1540" h="926498">
                  <a:moveTo>
                    <a:pt x="0" y="0"/>
                  </a:moveTo>
                  <a:lnTo>
                    <a:pt x="161540" y="0"/>
                  </a:lnTo>
                  <a:lnTo>
                    <a:pt x="161540" y="926498"/>
                  </a:lnTo>
                  <a:lnTo>
                    <a:pt x="0" y="926498"/>
                  </a:lnTo>
                  <a:close/>
                </a:path>
              </a:pathLst>
            </a:custGeom>
            <a:solidFill>
              <a:srgbClr val="E6E6E6"/>
            </a:solidFill>
            <a:ln w="0">
              <a:solidFill>
                <a:srgbClr val="E6E6E6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68" name="자유형 1476">
              <a:extLst>
                <a:ext uri="{FF2B5EF4-FFF2-40B4-BE49-F238E27FC236}">
                  <a16:creationId xmlns:a16="http://schemas.microsoft.com/office/drawing/2014/main" id="{54189140-6C92-4E8C-913E-34CB278049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07012" y="6128025"/>
              <a:ext cx="79670" cy="729975"/>
            </a:xfrm>
            <a:custGeom>
              <a:avLst/>
              <a:gdLst>
                <a:gd name="connsiteX0" fmla="*/ 0 w 87855"/>
                <a:gd name="connsiteY0" fmla="*/ 0 h 804966"/>
                <a:gd name="connsiteX1" fmla="*/ 87855 w 87855"/>
                <a:gd name="connsiteY1" fmla="*/ 0 h 804966"/>
                <a:gd name="connsiteX2" fmla="*/ 87855 w 87855"/>
                <a:gd name="connsiteY2" fmla="*/ 804966 h 804966"/>
                <a:gd name="connsiteX3" fmla="*/ 0 w 87855"/>
                <a:gd name="connsiteY3" fmla="*/ 804966 h 804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855" h="804966">
                  <a:moveTo>
                    <a:pt x="0" y="0"/>
                  </a:moveTo>
                  <a:lnTo>
                    <a:pt x="87855" y="0"/>
                  </a:lnTo>
                  <a:lnTo>
                    <a:pt x="87855" y="804966"/>
                  </a:lnTo>
                  <a:lnTo>
                    <a:pt x="0" y="804966"/>
                  </a:lnTo>
                  <a:close/>
                </a:path>
              </a:pathLst>
            </a:custGeom>
            <a:solidFill>
              <a:srgbClr val="CFCFCF"/>
            </a:solidFill>
            <a:ln w="0">
              <a:solidFill>
                <a:srgbClr val="CFCFC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69" name="자유형 1471">
              <a:extLst>
                <a:ext uri="{FF2B5EF4-FFF2-40B4-BE49-F238E27FC236}">
                  <a16:creationId xmlns:a16="http://schemas.microsoft.com/office/drawing/2014/main" id="{E023CB3A-5771-4199-B609-90CE576773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57317" y="6035851"/>
              <a:ext cx="149059" cy="822150"/>
            </a:xfrm>
            <a:custGeom>
              <a:avLst/>
              <a:gdLst>
                <a:gd name="connsiteX0" fmla="*/ 0 w 164372"/>
                <a:gd name="connsiteY0" fmla="*/ 0 h 1679725"/>
                <a:gd name="connsiteX1" fmla="*/ 164372 w 164372"/>
                <a:gd name="connsiteY1" fmla="*/ 0 h 1679725"/>
                <a:gd name="connsiteX2" fmla="*/ 164372 w 164372"/>
                <a:gd name="connsiteY2" fmla="*/ 1679725 h 1679725"/>
                <a:gd name="connsiteX3" fmla="*/ 0 w 164372"/>
                <a:gd name="connsiteY3" fmla="*/ 1679725 h 1679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4372" h="1679725">
                  <a:moveTo>
                    <a:pt x="0" y="0"/>
                  </a:moveTo>
                  <a:lnTo>
                    <a:pt x="164372" y="0"/>
                  </a:lnTo>
                  <a:lnTo>
                    <a:pt x="164372" y="1679725"/>
                  </a:lnTo>
                  <a:lnTo>
                    <a:pt x="0" y="1679725"/>
                  </a:lnTo>
                  <a:close/>
                </a:path>
              </a:pathLst>
            </a:custGeom>
            <a:solidFill>
              <a:srgbClr val="E6E6E6"/>
            </a:solidFill>
            <a:ln w="0">
              <a:solidFill>
                <a:srgbClr val="E6E6E6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70" name="자유형 1483">
              <a:extLst>
                <a:ext uri="{FF2B5EF4-FFF2-40B4-BE49-F238E27FC236}">
                  <a16:creationId xmlns:a16="http://schemas.microsoft.com/office/drawing/2014/main" id="{FA935F8E-C392-4620-B714-4B155AFDE71D}"/>
                </a:ext>
              </a:extLst>
            </p:cNvPr>
            <p:cNvSpPr>
              <a:spLocks/>
            </p:cNvSpPr>
            <p:nvPr/>
          </p:nvSpPr>
          <p:spPr bwMode="auto">
            <a:xfrm>
              <a:off x="6624137" y="6035850"/>
              <a:ext cx="82239" cy="822150"/>
            </a:xfrm>
            <a:custGeom>
              <a:avLst/>
              <a:gdLst>
                <a:gd name="connsiteX0" fmla="*/ 0 w 90688"/>
                <a:gd name="connsiteY0" fmla="*/ 0 h 906610"/>
                <a:gd name="connsiteX1" fmla="*/ 90688 w 90688"/>
                <a:gd name="connsiteY1" fmla="*/ 0 h 906610"/>
                <a:gd name="connsiteX2" fmla="*/ 90688 w 90688"/>
                <a:gd name="connsiteY2" fmla="*/ 906610 h 906610"/>
                <a:gd name="connsiteX3" fmla="*/ 0 w 90688"/>
                <a:gd name="connsiteY3" fmla="*/ 906610 h 906610"/>
                <a:gd name="connsiteX4" fmla="*/ 0 w 90688"/>
                <a:gd name="connsiteY4" fmla="*/ 101645 h 906610"/>
                <a:gd name="connsiteX5" fmla="*/ 70850 w 90688"/>
                <a:gd name="connsiteY5" fmla="*/ 101645 h 906610"/>
                <a:gd name="connsiteX6" fmla="*/ 70850 w 90688"/>
                <a:gd name="connsiteY6" fmla="*/ 37565 h 906610"/>
                <a:gd name="connsiteX7" fmla="*/ 0 w 90688"/>
                <a:gd name="connsiteY7" fmla="*/ 37565 h 906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0688" h="906610">
                  <a:moveTo>
                    <a:pt x="0" y="0"/>
                  </a:moveTo>
                  <a:lnTo>
                    <a:pt x="90688" y="0"/>
                  </a:lnTo>
                  <a:lnTo>
                    <a:pt x="90688" y="906610"/>
                  </a:lnTo>
                  <a:lnTo>
                    <a:pt x="0" y="906610"/>
                  </a:lnTo>
                  <a:lnTo>
                    <a:pt x="0" y="101645"/>
                  </a:lnTo>
                  <a:lnTo>
                    <a:pt x="70850" y="101645"/>
                  </a:lnTo>
                  <a:lnTo>
                    <a:pt x="70850" y="37565"/>
                  </a:lnTo>
                  <a:lnTo>
                    <a:pt x="0" y="37565"/>
                  </a:lnTo>
                  <a:close/>
                </a:path>
              </a:pathLst>
            </a:custGeom>
            <a:solidFill>
              <a:srgbClr val="CFCFCF"/>
            </a:solidFill>
            <a:ln w="0">
              <a:solidFill>
                <a:srgbClr val="CFCFC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71" name="Rectangle 167">
              <a:extLst>
                <a:ext uri="{FF2B5EF4-FFF2-40B4-BE49-F238E27FC236}">
                  <a16:creationId xmlns:a16="http://schemas.microsoft.com/office/drawing/2014/main" id="{5E7EF8F5-F3E6-43C0-85C7-E3FDA507D4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0192" y="6069914"/>
              <a:ext cx="66820" cy="58111"/>
            </a:xfrm>
            <a:prstGeom prst="rect">
              <a:avLst/>
            </a:prstGeom>
            <a:solidFill>
              <a:srgbClr val="CFCFCF"/>
            </a:solidFill>
            <a:ln w="0">
              <a:solidFill>
                <a:srgbClr val="CFCFC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2" name="Rectangle 168">
              <a:extLst>
                <a:ext uri="{FF2B5EF4-FFF2-40B4-BE49-F238E27FC236}">
                  <a16:creationId xmlns:a16="http://schemas.microsoft.com/office/drawing/2014/main" id="{0808D09E-39E3-4ADE-B6F6-0806A9E79A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07012" y="6069914"/>
              <a:ext cx="79670" cy="58111"/>
            </a:xfrm>
            <a:prstGeom prst="rect">
              <a:avLst/>
            </a:prstGeom>
            <a:solidFill>
              <a:srgbClr val="BABABA"/>
            </a:solidFill>
            <a:ln w="0">
              <a:solidFill>
                <a:srgbClr val="BABABA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3" name="Rectangle 170">
              <a:extLst>
                <a:ext uri="{FF2B5EF4-FFF2-40B4-BE49-F238E27FC236}">
                  <a16:creationId xmlns:a16="http://schemas.microsoft.com/office/drawing/2014/main" id="{A56851EF-220C-44B4-96AC-6EB70598E0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28701" y="6069914"/>
              <a:ext cx="77675" cy="58111"/>
            </a:xfrm>
            <a:prstGeom prst="rect">
              <a:avLst/>
            </a:prstGeom>
            <a:solidFill>
              <a:srgbClr val="BABABA"/>
            </a:solidFill>
            <a:ln w="0">
              <a:solidFill>
                <a:srgbClr val="BABABA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4" name="Freeform 171">
              <a:extLst>
                <a:ext uri="{FF2B5EF4-FFF2-40B4-BE49-F238E27FC236}">
                  <a16:creationId xmlns:a16="http://schemas.microsoft.com/office/drawing/2014/main" id="{A360EF70-0528-4A29-9441-7969AC932BDF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0293" y="5967720"/>
              <a:ext cx="4623415" cy="96183"/>
            </a:xfrm>
            <a:custGeom>
              <a:avLst/>
              <a:gdLst>
                <a:gd name="T0" fmla="*/ 25 w 1799"/>
                <a:gd name="T1" fmla="*/ 0 h 48"/>
                <a:gd name="T2" fmla="*/ 1774 w 1799"/>
                <a:gd name="T3" fmla="*/ 0 h 48"/>
                <a:gd name="T4" fmla="*/ 1787 w 1799"/>
                <a:gd name="T5" fmla="*/ 4 h 48"/>
                <a:gd name="T6" fmla="*/ 1796 w 1799"/>
                <a:gd name="T7" fmla="*/ 12 h 48"/>
                <a:gd name="T8" fmla="*/ 1799 w 1799"/>
                <a:gd name="T9" fmla="*/ 25 h 48"/>
                <a:gd name="T10" fmla="*/ 1796 w 1799"/>
                <a:gd name="T11" fmla="*/ 36 h 48"/>
                <a:gd name="T12" fmla="*/ 1787 w 1799"/>
                <a:gd name="T13" fmla="*/ 46 h 48"/>
                <a:gd name="T14" fmla="*/ 1774 w 1799"/>
                <a:gd name="T15" fmla="*/ 48 h 48"/>
                <a:gd name="T16" fmla="*/ 25 w 1799"/>
                <a:gd name="T17" fmla="*/ 48 h 48"/>
                <a:gd name="T18" fmla="*/ 13 w 1799"/>
                <a:gd name="T19" fmla="*/ 46 h 48"/>
                <a:gd name="T20" fmla="*/ 3 w 1799"/>
                <a:gd name="T21" fmla="*/ 36 h 48"/>
                <a:gd name="T22" fmla="*/ 0 w 1799"/>
                <a:gd name="T23" fmla="*/ 25 h 48"/>
                <a:gd name="T24" fmla="*/ 3 w 1799"/>
                <a:gd name="T25" fmla="*/ 12 h 48"/>
                <a:gd name="T26" fmla="*/ 13 w 1799"/>
                <a:gd name="T27" fmla="*/ 4 h 48"/>
                <a:gd name="T28" fmla="*/ 25 w 1799"/>
                <a:gd name="T29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799" h="48">
                  <a:moveTo>
                    <a:pt x="25" y="0"/>
                  </a:moveTo>
                  <a:lnTo>
                    <a:pt x="1774" y="0"/>
                  </a:lnTo>
                  <a:lnTo>
                    <a:pt x="1787" y="4"/>
                  </a:lnTo>
                  <a:lnTo>
                    <a:pt x="1796" y="12"/>
                  </a:lnTo>
                  <a:lnTo>
                    <a:pt x="1799" y="25"/>
                  </a:lnTo>
                  <a:lnTo>
                    <a:pt x="1796" y="36"/>
                  </a:lnTo>
                  <a:lnTo>
                    <a:pt x="1787" y="46"/>
                  </a:lnTo>
                  <a:lnTo>
                    <a:pt x="1774" y="48"/>
                  </a:lnTo>
                  <a:lnTo>
                    <a:pt x="25" y="48"/>
                  </a:lnTo>
                  <a:lnTo>
                    <a:pt x="13" y="46"/>
                  </a:lnTo>
                  <a:lnTo>
                    <a:pt x="3" y="36"/>
                  </a:lnTo>
                  <a:lnTo>
                    <a:pt x="0" y="25"/>
                  </a:lnTo>
                  <a:lnTo>
                    <a:pt x="3" y="12"/>
                  </a:lnTo>
                  <a:lnTo>
                    <a:pt x="13" y="4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E6E6E6"/>
            </a:solidFill>
            <a:ln w="0">
              <a:solidFill>
                <a:srgbClr val="E6E6E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5" name="Rectangle 172">
              <a:extLst>
                <a:ext uri="{FF2B5EF4-FFF2-40B4-BE49-F238E27FC236}">
                  <a16:creationId xmlns:a16="http://schemas.microsoft.com/office/drawing/2014/main" id="{44B232BC-5E04-4590-9B6E-F57D5FDF6C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21513" y="5933655"/>
              <a:ext cx="4900974" cy="58111"/>
            </a:xfrm>
            <a:prstGeom prst="rect">
              <a:avLst/>
            </a:prstGeom>
            <a:solidFill>
              <a:srgbClr val="1F5E81"/>
            </a:solidFill>
            <a:ln w="0">
              <a:solidFill>
                <a:srgbClr val="1F5E8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6" name="Freeform 50">
              <a:extLst>
                <a:ext uri="{FF2B5EF4-FFF2-40B4-BE49-F238E27FC236}">
                  <a16:creationId xmlns:a16="http://schemas.microsoft.com/office/drawing/2014/main" id="{08BBDD00-9250-4F5B-B7A3-B73DC1A61E5E}"/>
                </a:ext>
              </a:extLst>
            </p:cNvPr>
            <p:cNvSpPr>
              <a:spLocks/>
            </p:cNvSpPr>
            <p:nvPr/>
          </p:nvSpPr>
          <p:spPr bwMode="auto">
            <a:xfrm>
              <a:off x="4134793" y="5343696"/>
              <a:ext cx="2306252" cy="804271"/>
            </a:xfrm>
            <a:custGeom>
              <a:avLst/>
              <a:gdLst>
                <a:gd name="T0" fmla="*/ 702 w 1602"/>
                <a:gd name="T1" fmla="*/ 32 h 740"/>
                <a:gd name="T2" fmla="*/ 852 w 1602"/>
                <a:gd name="T3" fmla="*/ 41 h 740"/>
                <a:gd name="T4" fmla="*/ 984 w 1602"/>
                <a:gd name="T5" fmla="*/ 0 h 740"/>
                <a:gd name="T6" fmla="*/ 1280 w 1602"/>
                <a:gd name="T7" fmla="*/ 64 h 740"/>
                <a:gd name="T8" fmla="*/ 1289 w 1602"/>
                <a:gd name="T9" fmla="*/ 108 h 740"/>
                <a:gd name="T10" fmla="*/ 1306 w 1602"/>
                <a:gd name="T11" fmla="*/ 133 h 740"/>
                <a:gd name="T12" fmla="*/ 1350 w 1602"/>
                <a:gd name="T13" fmla="*/ 196 h 740"/>
                <a:gd name="T14" fmla="*/ 1408 w 1602"/>
                <a:gd name="T15" fmla="*/ 285 h 740"/>
                <a:gd name="T16" fmla="*/ 1474 w 1602"/>
                <a:gd name="T17" fmla="*/ 384 h 740"/>
                <a:gd name="T18" fmla="*/ 1534 w 1602"/>
                <a:gd name="T19" fmla="*/ 480 h 740"/>
                <a:gd name="T20" fmla="*/ 1577 w 1602"/>
                <a:gd name="T21" fmla="*/ 557 h 740"/>
                <a:gd name="T22" fmla="*/ 1594 w 1602"/>
                <a:gd name="T23" fmla="*/ 595 h 740"/>
                <a:gd name="T24" fmla="*/ 1602 w 1602"/>
                <a:gd name="T25" fmla="*/ 629 h 740"/>
                <a:gd name="T26" fmla="*/ 1588 w 1602"/>
                <a:gd name="T27" fmla="*/ 679 h 740"/>
                <a:gd name="T28" fmla="*/ 1533 w 1602"/>
                <a:gd name="T29" fmla="*/ 710 h 740"/>
                <a:gd name="T30" fmla="*/ 1440 w 1602"/>
                <a:gd name="T31" fmla="*/ 727 h 740"/>
                <a:gd name="T32" fmla="*/ 1336 w 1602"/>
                <a:gd name="T33" fmla="*/ 737 h 740"/>
                <a:gd name="T34" fmla="*/ 1259 w 1602"/>
                <a:gd name="T35" fmla="*/ 740 h 740"/>
                <a:gd name="T36" fmla="*/ 1242 w 1602"/>
                <a:gd name="T37" fmla="*/ 739 h 740"/>
                <a:gd name="T38" fmla="*/ 1240 w 1602"/>
                <a:gd name="T39" fmla="*/ 720 h 740"/>
                <a:gd name="T40" fmla="*/ 1221 w 1602"/>
                <a:gd name="T41" fmla="*/ 696 h 740"/>
                <a:gd name="T42" fmla="*/ 1151 w 1602"/>
                <a:gd name="T43" fmla="*/ 599 h 740"/>
                <a:gd name="T44" fmla="*/ 1194 w 1602"/>
                <a:gd name="T45" fmla="*/ 396 h 740"/>
                <a:gd name="T46" fmla="*/ 322 w 1602"/>
                <a:gd name="T47" fmla="*/ 565 h 740"/>
                <a:gd name="T48" fmla="*/ 393 w 1602"/>
                <a:gd name="T49" fmla="*/ 692 h 740"/>
                <a:gd name="T50" fmla="*/ 366 w 1602"/>
                <a:gd name="T51" fmla="*/ 710 h 740"/>
                <a:gd name="T52" fmla="*/ 360 w 1602"/>
                <a:gd name="T53" fmla="*/ 734 h 740"/>
                <a:gd name="T54" fmla="*/ 356 w 1602"/>
                <a:gd name="T55" fmla="*/ 740 h 740"/>
                <a:gd name="T56" fmla="*/ 296 w 1602"/>
                <a:gd name="T57" fmla="*/ 738 h 740"/>
                <a:gd name="T58" fmla="*/ 198 w 1602"/>
                <a:gd name="T59" fmla="*/ 731 h 740"/>
                <a:gd name="T60" fmla="*/ 97 w 1602"/>
                <a:gd name="T61" fmla="*/ 717 h 740"/>
                <a:gd name="T62" fmla="*/ 30 w 1602"/>
                <a:gd name="T63" fmla="*/ 695 h 740"/>
                <a:gd name="T64" fmla="*/ 1 w 1602"/>
                <a:gd name="T65" fmla="*/ 645 h 740"/>
                <a:gd name="T66" fmla="*/ 5 w 1602"/>
                <a:gd name="T67" fmla="*/ 603 h 740"/>
                <a:gd name="T68" fmla="*/ 16 w 1602"/>
                <a:gd name="T69" fmla="*/ 577 h 740"/>
                <a:gd name="T70" fmla="*/ 51 w 1602"/>
                <a:gd name="T71" fmla="*/ 509 h 740"/>
                <a:gd name="T72" fmla="*/ 107 w 1602"/>
                <a:gd name="T73" fmla="*/ 417 h 740"/>
                <a:gd name="T74" fmla="*/ 171 w 1602"/>
                <a:gd name="T75" fmla="*/ 318 h 740"/>
                <a:gd name="T76" fmla="*/ 234 w 1602"/>
                <a:gd name="T77" fmla="*/ 223 h 740"/>
                <a:gd name="T78" fmla="*/ 284 w 1602"/>
                <a:gd name="T79" fmla="*/ 150 h 740"/>
                <a:gd name="T80" fmla="*/ 311 w 1602"/>
                <a:gd name="T81" fmla="*/ 111 h 740"/>
                <a:gd name="T82" fmla="*/ 315 w 1602"/>
                <a:gd name="T83" fmla="*/ 75 h 740"/>
                <a:gd name="T84" fmla="*/ 345 w 1602"/>
                <a:gd name="T85" fmla="*/ 49 h 7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602" h="740">
                  <a:moveTo>
                    <a:pt x="618" y="0"/>
                  </a:moveTo>
                  <a:lnTo>
                    <a:pt x="657" y="19"/>
                  </a:lnTo>
                  <a:lnTo>
                    <a:pt x="702" y="32"/>
                  </a:lnTo>
                  <a:lnTo>
                    <a:pt x="750" y="41"/>
                  </a:lnTo>
                  <a:lnTo>
                    <a:pt x="801" y="44"/>
                  </a:lnTo>
                  <a:lnTo>
                    <a:pt x="852" y="41"/>
                  </a:lnTo>
                  <a:lnTo>
                    <a:pt x="900" y="32"/>
                  </a:lnTo>
                  <a:lnTo>
                    <a:pt x="945" y="19"/>
                  </a:lnTo>
                  <a:lnTo>
                    <a:pt x="984" y="0"/>
                  </a:lnTo>
                  <a:lnTo>
                    <a:pt x="1257" y="49"/>
                  </a:lnTo>
                  <a:lnTo>
                    <a:pt x="1270" y="54"/>
                  </a:lnTo>
                  <a:lnTo>
                    <a:pt x="1280" y="64"/>
                  </a:lnTo>
                  <a:lnTo>
                    <a:pt x="1287" y="75"/>
                  </a:lnTo>
                  <a:lnTo>
                    <a:pt x="1289" y="90"/>
                  </a:lnTo>
                  <a:lnTo>
                    <a:pt x="1289" y="108"/>
                  </a:lnTo>
                  <a:lnTo>
                    <a:pt x="1291" y="111"/>
                  </a:lnTo>
                  <a:lnTo>
                    <a:pt x="1297" y="119"/>
                  </a:lnTo>
                  <a:lnTo>
                    <a:pt x="1306" y="133"/>
                  </a:lnTo>
                  <a:lnTo>
                    <a:pt x="1318" y="150"/>
                  </a:lnTo>
                  <a:lnTo>
                    <a:pt x="1332" y="171"/>
                  </a:lnTo>
                  <a:lnTo>
                    <a:pt x="1350" y="196"/>
                  </a:lnTo>
                  <a:lnTo>
                    <a:pt x="1368" y="223"/>
                  </a:lnTo>
                  <a:lnTo>
                    <a:pt x="1387" y="253"/>
                  </a:lnTo>
                  <a:lnTo>
                    <a:pt x="1408" y="285"/>
                  </a:lnTo>
                  <a:lnTo>
                    <a:pt x="1431" y="318"/>
                  </a:lnTo>
                  <a:lnTo>
                    <a:pt x="1453" y="350"/>
                  </a:lnTo>
                  <a:lnTo>
                    <a:pt x="1474" y="384"/>
                  </a:lnTo>
                  <a:lnTo>
                    <a:pt x="1495" y="417"/>
                  </a:lnTo>
                  <a:lnTo>
                    <a:pt x="1516" y="449"/>
                  </a:lnTo>
                  <a:lnTo>
                    <a:pt x="1534" y="480"/>
                  </a:lnTo>
                  <a:lnTo>
                    <a:pt x="1551" y="509"/>
                  </a:lnTo>
                  <a:lnTo>
                    <a:pt x="1566" y="535"/>
                  </a:lnTo>
                  <a:lnTo>
                    <a:pt x="1577" y="557"/>
                  </a:lnTo>
                  <a:lnTo>
                    <a:pt x="1586" y="577"/>
                  </a:lnTo>
                  <a:lnTo>
                    <a:pt x="1593" y="593"/>
                  </a:lnTo>
                  <a:lnTo>
                    <a:pt x="1594" y="595"/>
                  </a:lnTo>
                  <a:lnTo>
                    <a:pt x="1597" y="603"/>
                  </a:lnTo>
                  <a:lnTo>
                    <a:pt x="1600" y="615"/>
                  </a:lnTo>
                  <a:lnTo>
                    <a:pt x="1602" y="629"/>
                  </a:lnTo>
                  <a:lnTo>
                    <a:pt x="1601" y="645"/>
                  </a:lnTo>
                  <a:lnTo>
                    <a:pt x="1597" y="662"/>
                  </a:lnTo>
                  <a:lnTo>
                    <a:pt x="1588" y="679"/>
                  </a:lnTo>
                  <a:lnTo>
                    <a:pt x="1572" y="695"/>
                  </a:lnTo>
                  <a:lnTo>
                    <a:pt x="1555" y="702"/>
                  </a:lnTo>
                  <a:lnTo>
                    <a:pt x="1533" y="710"/>
                  </a:lnTo>
                  <a:lnTo>
                    <a:pt x="1505" y="717"/>
                  </a:lnTo>
                  <a:lnTo>
                    <a:pt x="1474" y="722"/>
                  </a:lnTo>
                  <a:lnTo>
                    <a:pt x="1440" y="727"/>
                  </a:lnTo>
                  <a:lnTo>
                    <a:pt x="1404" y="731"/>
                  </a:lnTo>
                  <a:lnTo>
                    <a:pt x="1369" y="734"/>
                  </a:lnTo>
                  <a:lnTo>
                    <a:pt x="1336" y="737"/>
                  </a:lnTo>
                  <a:lnTo>
                    <a:pt x="1306" y="738"/>
                  </a:lnTo>
                  <a:lnTo>
                    <a:pt x="1280" y="739"/>
                  </a:lnTo>
                  <a:lnTo>
                    <a:pt x="1259" y="740"/>
                  </a:lnTo>
                  <a:lnTo>
                    <a:pt x="1246" y="740"/>
                  </a:lnTo>
                  <a:lnTo>
                    <a:pt x="1242" y="740"/>
                  </a:lnTo>
                  <a:lnTo>
                    <a:pt x="1242" y="739"/>
                  </a:lnTo>
                  <a:lnTo>
                    <a:pt x="1242" y="734"/>
                  </a:lnTo>
                  <a:lnTo>
                    <a:pt x="1241" y="727"/>
                  </a:lnTo>
                  <a:lnTo>
                    <a:pt x="1240" y="720"/>
                  </a:lnTo>
                  <a:lnTo>
                    <a:pt x="1236" y="710"/>
                  </a:lnTo>
                  <a:lnTo>
                    <a:pt x="1229" y="702"/>
                  </a:lnTo>
                  <a:lnTo>
                    <a:pt x="1221" y="696"/>
                  </a:lnTo>
                  <a:lnTo>
                    <a:pt x="1209" y="692"/>
                  </a:lnTo>
                  <a:lnTo>
                    <a:pt x="1194" y="691"/>
                  </a:lnTo>
                  <a:lnTo>
                    <a:pt x="1151" y="599"/>
                  </a:lnTo>
                  <a:lnTo>
                    <a:pt x="1280" y="565"/>
                  </a:lnTo>
                  <a:lnTo>
                    <a:pt x="1194" y="455"/>
                  </a:lnTo>
                  <a:lnTo>
                    <a:pt x="1194" y="396"/>
                  </a:lnTo>
                  <a:lnTo>
                    <a:pt x="408" y="396"/>
                  </a:lnTo>
                  <a:lnTo>
                    <a:pt x="408" y="455"/>
                  </a:lnTo>
                  <a:lnTo>
                    <a:pt x="322" y="565"/>
                  </a:lnTo>
                  <a:lnTo>
                    <a:pt x="451" y="599"/>
                  </a:lnTo>
                  <a:lnTo>
                    <a:pt x="408" y="691"/>
                  </a:lnTo>
                  <a:lnTo>
                    <a:pt x="393" y="692"/>
                  </a:lnTo>
                  <a:lnTo>
                    <a:pt x="381" y="696"/>
                  </a:lnTo>
                  <a:lnTo>
                    <a:pt x="373" y="702"/>
                  </a:lnTo>
                  <a:lnTo>
                    <a:pt x="366" y="710"/>
                  </a:lnTo>
                  <a:lnTo>
                    <a:pt x="362" y="720"/>
                  </a:lnTo>
                  <a:lnTo>
                    <a:pt x="361" y="727"/>
                  </a:lnTo>
                  <a:lnTo>
                    <a:pt x="360" y="734"/>
                  </a:lnTo>
                  <a:lnTo>
                    <a:pt x="360" y="739"/>
                  </a:lnTo>
                  <a:lnTo>
                    <a:pt x="360" y="740"/>
                  </a:lnTo>
                  <a:lnTo>
                    <a:pt x="356" y="740"/>
                  </a:lnTo>
                  <a:lnTo>
                    <a:pt x="343" y="740"/>
                  </a:lnTo>
                  <a:lnTo>
                    <a:pt x="322" y="739"/>
                  </a:lnTo>
                  <a:lnTo>
                    <a:pt x="296" y="738"/>
                  </a:lnTo>
                  <a:lnTo>
                    <a:pt x="266" y="737"/>
                  </a:lnTo>
                  <a:lnTo>
                    <a:pt x="233" y="734"/>
                  </a:lnTo>
                  <a:lnTo>
                    <a:pt x="198" y="731"/>
                  </a:lnTo>
                  <a:lnTo>
                    <a:pt x="162" y="727"/>
                  </a:lnTo>
                  <a:lnTo>
                    <a:pt x="128" y="722"/>
                  </a:lnTo>
                  <a:lnTo>
                    <a:pt x="97" y="717"/>
                  </a:lnTo>
                  <a:lnTo>
                    <a:pt x="69" y="710"/>
                  </a:lnTo>
                  <a:lnTo>
                    <a:pt x="47" y="702"/>
                  </a:lnTo>
                  <a:lnTo>
                    <a:pt x="30" y="695"/>
                  </a:lnTo>
                  <a:lnTo>
                    <a:pt x="14" y="679"/>
                  </a:lnTo>
                  <a:lnTo>
                    <a:pt x="5" y="662"/>
                  </a:lnTo>
                  <a:lnTo>
                    <a:pt x="1" y="645"/>
                  </a:lnTo>
                  <a:lnTo>
                    <a:pt x="0" y="629"/>
                  </a:lnTo>
                  <a:lnTo>
                    <a:pt x="2" y="615"/>
                  </a:lnTo>
                  <a:lnTo>
                    <a:pt x="5" y="603"/>
                  </a:lnTo>
                  <a:lnTo>
                    <a:pt x="8" y="595"/>
                  </a:lnTo>
                  <a:lnTo>
                    <a:pt x="9" y="593"/>
                  </a:lnTo>
                  <a:lnTo>
                    <a:pt x="16" y="577"/>
                  </a:lnTo>
                  <a:lnTo>
                    <a:pt x="25" y="557"/>
                  </a:lnTo>
                  <a:lnTo>
                    <a:pt x="36" y="535"/>
                  </a:lnTo>
                  <a:lnTo>
                    <a:pt x="51" y="509"/>
                  </a:lnTo>
                  <a:lnTo>
                    <a:pt x="68" y="480"/>
                  </a:lnTo>
                  <a:lnTo>
                    <a:pt x="86" y="449"/>
                  </a:lnTo>
                  <a:lnTo>
                    <a:pt x="107" y="417"/>
                  </a:lnTo>
                  <a:lnTo>
                    <a:pt x="128" y="384"/>
                  </a:lnTo>
                  <a:lnTo>
                    <a:pt x="149" y="350"/>
                  </a:lnTo>
                  <a:lnTo>
                    <a:pt x="171" y="318"/>
                  </a:lnTo>
                  <a:lnTo>
                    <a:pt x="194" y="285"/>
                  </a:lnTo>
                  <a:lnTo>
                    <a:pt x="215" y="253"/>
                  </a:lnTo>
                  <a:lnTo>
                    <a:pt x="234" y="223"/>
                  </a:lnTo>
                  <a:lnTo>
                    <a:pt x="252" y="196"/>
                  </a:lnTo>
                  <a:lnTo>
                    <a:pt x="270" y="171"/>
                  </a:lnTo>
                  <a:lnTo>
                    <a:pt x="284" y="150"/>
                  </a:lnTo>
                  <a:lnTo>
                    <a:pt x="296" y="133"/>
                  </a:lnTo>
                  <a:lnTo>
                    <a:pt x="305" y="119"/>
                  </a:lnTo>
                  <a:lnTo>
                    <a:pt x="311" y="111"/>
                  </a:lnTo>
                  <a:lnTo>
                    <a:pt x="313" y="108"/>
                  </a:lnTo>
                  <a:lnTo>
                    <a:pt x="313" y="90"/>
                  </a:lnTo>
                  <a:lnTo>
                    <a:pt x="315" y="75"/>
                  </a:lnTo>
                  <a:lnTo>
                    <a:pt x="322" y="64"/>
                  </a:lnTo>
                  <a:lnTo>
                    <a:pt x="332" y="54"/>
                  </a:lnTo>
                  <a:lnTo>
                    <a:pt x="345" y="49"/>
                  </a:lnTo>
                  <a:lnTo>
                    <a:pt x="618" y="0"/>
                  </a:lnTo>
                  <a:close/>
                </a:path>
              </a:pathLst>
            </a:custGeom>
            <a:solidFill>
              <a:srgbClr val="F7FAFA"/>
            </a:solidFill>
            <a:ln w="0">
              <a:solidFill>
                <a:srgbClr val="F7FAFA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7" name="Freeform 51">
              <a:extLst>
                <a:ext uri="{FF2B5EF4-FFF2-40B4-BE49-F238E27FC236}">
                  <a16:creationId xmlns:a16="http://schemas.microsoft.com/office/drawing/2014/main" id="{1D2DA33D-51D1-483C-8378-21DE7B6178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035828" y="5126153"/>
              <a:ext cx="486588" cy="191468"/>
            </a:xfrm>
            <a:custGeom>
              <a:avLst/>
              <a:gdLst>
                <a:gd name="T0" fmla="*/ 11 w 338"/>
                <a:gd name="T1" fmla="*/ 0 h 133"/>
                <a:gd name="T2" fmla="*/ 327 w 338"/>
                <a:gd name="T3" fmla="*/ 0 h 133"/>
                <a:gd name="T4" fmla="*/ 338 w 338"/>
                <a:gd name="T5" fmla="*/ 93 h 133"/>
                <a:gd name="T6" fmla="*/ 327 w 338"/>
                <a:gd name="T7" fmla="*/ 107 h 133"/>
                <a:gd name="T8" fmla="*/ 313 w 338"/>
                <a:gd name="T9" fmla="*/ 118 h 133"/>
                <a:gd name="T10" fmla="*/ 295 w 338"/>
                <a:gd name="T11" fmla="*/ 124 h 133"/>
                <a:gd name="T12" fmla="*/ 275 w 338"/>
                <a:gd name="T13" fmla="*/ 130 h 133"/>
                <a:gd name="T14" fmla="*/ 254 w 338"/>
                <a:gd name="T15" fmla="*/ 132 h 133"/>
                <a:gd name="T16" fmla="*/ 233 w 338"/>
                <a:gd name="T17" fmla="*/ 133 h 133"/>
                <a:gd name="T18" fmla="*/ 212 w 338"/>
                <a:gd name="T19" fmla="*/ 133 h 133"/>
                <a:gd name="T20" fmla="*/ 195 w 338"/>
                <a:gd name="T21" fmla="*/ 133 h 133"/>
                <a:gd name="T22" fmla="*/ 182 w 338"/>
                <a:gd name="T23" fmla="*/ 132 h 133"/>
                <a:gd name="T24" fmla="*/ 173 w 338"/>
                <a:gd name="T25" fmla="*/ 132 h 133"/>
                <a:gd name="T26" fmla="*/ 169 w 338"/>
                <a:gd name="T27" fmla="*/ 131 h 133"/>
                <a:gd name="T28" fmla="*/ 165 w 338"/>
                <a:gd name="T29" fmla="*/ 132 h 133"/>
                <a:gd name="T30" fmla="*/ 156 w 338"/>
                <a:gd name="T31" fmla="*/ 132 h 133"/>
                <a:gd name="T32" fmla="*/ 143 w 338"/>
                <a:gd name="T33" fmla="*/ 133 h 133"/>
                <a:gd name="T34" fmla="*/ 126 w 338"/>
                <a:gd name="T35" fmla="*/ 133 h 133"/>
                <a:gd name="T36" fmla="*/ 105 w 338"/>
                <a:gd name="T37" fmla="*/ 133 h 133"/>
                <a:gd name="T38" fmla="*/ 84 w 338"/>
                <a:gd name="T39" fmla="*/ 132 h 133"/>
                <a:gd name="T40" fmla="*/ 63 w 338"/>
                <a:gd name="T41" fmla="*/ 130 h 133"/>
                <a:gd name="T42" fmla="*/ 43 w 338"/>
                <a:gd name="T43" fmla="*/ 124 h 133"/>
                <a:gd name="T44" fmla="*/ 25 w 338"/>
                <a:gd name="T45" fmla="*/ 118 h 133"/>
                <a:gd name="T46" fmla="*/ 11 w 338"/>
                <a:gd name="T47" fmla="*/ 107 h 133"/>
                <a:gd name="T48" fmla="*/ 0 w 338"/>
                <a:gd name="T49" fmla="*/ 93 h 133"/>
                <a:gd name="T50" fmla="*/ 11 w 338"/>
                <a:gd name="T51" fmla="*/ 0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38" h="133">
                  <a:moveTo>
                    <a:pt x="11" y="0"/>
                  </a:moveTo>
                  <a:lnTo>
                    <a:pt x="327" y="0"/>
                  </a:lnTo>
                  <a:lnTo>
                    <a:pt x="338" y="93"/>
                  </a:lnTo>
                  <a:lnTo>
                    <a:pt x="327" y="107"/>
                  </a:lnTo>
                  <a:lnTo>
                    <a:pt x="313" y="118"/>
                  </a:lnTo>
                  <a:lnTo>
                    <a:pt x="295" y="124"/>
                  </a:lnTo>
                  <a:lnTo>
                    <a:pt x="275" y="130"/>
                  </a:lnTo>
                  <a:lnTo>
                    <a:pt x="254" y="132"/>
                  </a:lnTo>
                  <a:lnTo>
                    <a:pt x="233" y="133"/>
                  </a:lnTo>
                  <a:lnTo>
                    <a:pt x="212" y="133"/>
                  </a:lnTo>
                  <a:lnTo>
                    <a:pt x="195" y="133"/>
                  </a:lnTo>
                  <a:lnTo>
                    <a:pt x="182" y="132"/>
                  </a:lnTo>
                  <a:lnTo>
                    <a:pt x="173" y="132"/>
                  </a:lnTo>
                  <a:lnTo>
                    <a:pt x="169" y="131"/>
                  </a:lnTo>
                  <a:lnTo>
                    <a:pt x="165" y="132"/>
                  </a:lnTo>
                  <a:lnTo>
                    <a:pt x="156" y="132"/>
                  </a:lnTo>
                  <a:lnTo>
                    <a:pt x="143" y="133"/>
                  </a:lnTo>
                  <a:lnTo>
                    <a:pt x="126" y="133"/>
                  </a:lnTo>
                  <a:lnTo>
                    <a:pt x="105" y="133"/>
                  </a:lnTo>
                  <a:lnTo>
                    <a:pt x="84" y="132"/>
                  </a:lnTo>
                  <a:lnTo>
                    <a:pt x="63" y="130"/>
                  </a:lnTo>
                  <a:lnTo>
                    <a:pt x="43" y="124"/>
                  </a:lnTo>
                  <a:lnTo>
                    <a:pt x="25" y="118"/>
                  </a:lnTo>
                  <a:lnTo>
                    <a:pt x="11" y="107"/>
                  </a:lnTo>
                  <a:lnTo>
                    <a:pt x="0" y="93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FFD198"/>
            </a:solidFill>
            <a:ln w="0">
              <a:solidFill>
                <a:srgbClr val="FFD198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8" name="Freeform 52">
              <a:extLst>
                <a:ext uri="{FF2B5EF4-FFF2-40B4-BE49-F238E27FC236}">
                  <a16:creationId xmlns:a16="http://schemas.microsoft.com/office/drawing/2014/main" id="{3D8370EC-AC5A-4826-BDBC-49EDB058924A}"/>
                </a:ext>
              </a:extLst>
            </p:cNvPr>
            <p:cNvSpPr>
              <a:spLocks/>
            </p:cNvSpPr>
            <p:nvPr/>
          </p:nvSpPr>
          <p:spPr bwMode="auto">
            <a:xfrm>
              <a:off x="4950890" y="5260037"/>
              <a:ext cx="656461" cy="182831"/>
            </a:xfrm>
            <a:custGeom>
              <a:avLst/>
              <a:gdLst>
                <a:gd name="T0" fmla="*/ 59 w 456"/>
                <a:gd name="T1" fmla="*/ 0 h 127"/>
                <a:gd name="T2" fmla="*/ 63 w 456"/>
                <a:gd name="T3" fmla="*/ 1 h 127"/>
                <a:gd name="T4" fmla="*/ 72 w 456"/>
                <a:gd name="T5" fmla="*/ 3 h 127"/>
                <a:gd name="T6" fmla="*/ 89 w 456"/>
                <a:gd name="T7" fmla="*/ 6 h 127"/>
                <a:gd name="T8" fmla="*/ 113 w 456"/>
                <a:gd name="T9" fmla="*/ 10 h 127"/>
                <a:gd name="T10" fmla="*/ 143 w 456"/>
                <a:gd name="T11" fmla="*/ 13 h 127"/>
                <a:gd name="T12" fmla="*/ 182 w 456"/>
                <a:gd name="T13" fmla="*/ 16 h 127"/>
                <a:gd name="T14" fmla="*/ 228 w 456"/>
                <a:gd name="T15" fmla="*/ 16 h 127"/>
                <a:gd name="T16" fmla="*/ 274 w 456"/>
                <a:gd name="T17" fmla="*/ 16 h 127"/>
                <a:gd name="T18" fmla="*/ 313 w 456"/>
                <a:gd name="T19" fmla="*/ 13 h 127"/>
                <a:gd name="T20" fmla="*/ 343 w 456"/>
                <a:gd name="T21" fmla="*/ 10 h 127"/>
                <a:gd name="T22" fmla="*/ 367 w 456"/>
                <a:gd name="T23" fmla="*/ 6 h 127"/>
                <a:gd name="T24" fmla="*/ 384 w 456"/>
                <a:gd name="T25" fmla="*/ 3 h 127"/>
                <a:gd name="T26" fmla="*/ 393 w 456"/>
                <a:gd name="T27" fmla="*/ 1 h 127"/>
                <a:gd name="T28" fmla="*/ 397 w 456"/>
                <a:gd name="T29" fmla="*/ 0 h 127"/>
                <a:gd name="T30" fmla="*/ 456 w 456"/>
                <a:gd name="T31" fmla="*/ 67 h 127"/>
                <a:gd name="T32" fmla="*/ 435 w 456"/>
                <a:gd name="T33" fmla="*/ 84 h 127"/>
                <a:gd name="T34" fmla="*/ 407 w 456"/>
                <a:gd name="T35" fmla="*/ 97 h 127"/>
                <a:gd name="T36" fmla="*/ 379 w 456"/>
                <a:gd name="T37" fmla="*/ 107 h 127"/>
                <a:gd name="T38" fmla="*/ 348 w 456"/>
                <a:gd name="T39" fmla="*/ 115 h 127"/>
                <a:gd name="T40" fmla="*/ 318 w 456"/>
                <a:gd name="T41" fmla="*/ 120 h 127"/>
                <a:gd name="T42" fmla="*/ 290 w 456"/>
                <a:gd name="T43" fmla="*/ 124 h 127"/>
                <a:gd name="T44" fmla="*/ 265 w 456"/>
                <a:gd name="T45" fmla="*/ 126 h 127"/>
                <a:gd name="T46" fmla="*/ 245 w 456"/>
                <a:gd name="T47" fmla="*/ 127 h 127"/>
                <a:gd name="T48" fmla="*/ 233 w 456"/>
                <a:gd name="T49" fmla="*/ 127 h 127"/>
                <a:gd name="T50" fmla="*/ 228 w 456"/>
                <a:gd name="T51" fmla="*/ 127 h 127"/>
                <a:gd name="T52" fmla="*/ 223 w 456"/>
                <a:gd name="T53" fmla="*/ 127 h 127"/>
                <a:gd name="T54" fmla="*/ 211 w 456"/>
                <a:gd name="T55" fmla="*/ 127 h 127"/>
                <a:gd name="T56" fmla="*/ 191 w 456"/>
                <a:gd name="T57" fmla="*/ 126 h 127"/>
                <a:gd name="T58" fmla="*/ 166 w 456"/>
                <a:gd name="T59" fmla="*/ 124 h 127"/>
                <a:gd name="T60" fmla="*/ 138 w 456"/>
                <a:gd name="T61" fmla="*/ 120 h 127"/>
                <a:gd name="T62" fmla="*/ 108 w 456"/>
                <a:gd name="T63" fmla="*/ 115 h 127"/>
                <a:gd name="T64" fmla="*/ 77 w 456"/>
                <a:gd name="T65" fmla="*/ 107 h 127"/>
                <a:gd name="T66" fmla="*/ 49 w 456"/>
                <a:gd name="T67" fmla="*/ 97 h 127"/>
                <a:gd name="T68" fmla="*/ 21 w 456"/>
                <a:gd name="T69" fmla="*/ 84 h 127"/>
                <a:gd name="T70" fmla="*/ 0 w 456"/>
                <a:gd name="T71" fmla="*/ 67 h 127"/>
                <a:gd name="T72" fmla="*/ 59 w 456"/>
                <a:gd name="T73" fmla="*/ 0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456" h="127">
                  <a:moveTo>
                    <a:pt x="59" y="0"/>
                  </a:moveTo>
                  <a:lnTo>
                    <a:pt x="63" y="1"/>
                  </a:lnTo>
                  <a:lnTo>
                    <a:pt x="72" y="3"/>
                  </a:lnTo>
                  <a:lnTo>
                    <a:pt x="89" y="6"/>
                  </a:lnTo>
                  <a:lnTo>
                    <a:pt x="113" y="10"/>
                  </a:lnTo>
                  <a:lnTo>
                    <a:pt x="143" y="13"/>
                  </a:lnTo>
                  <a:lnTo>
                    <a:pt x="182" y="16"/>
                  </a:lnTo>
                  <a:lnTo>
                    <a:pt x="228" y="16"/>
                  </a:lnTo>
                  <a:lnTo>
                    <a:pt x="274" y="16"/>
                  </a:lnTo>
                  <a:lnTo>
                    <a:pt x="313" y="13"/>
                  </a:lnTo>
                  <a:lnTo>
                    <a:pt x="343" y="10"/>
                  </a:lnTo>
                  <a:lnTo>
                    <a:pt x="367" y="6"/>
                  </a:lnTo>
                  <a:lnTo>
                    <a:pt x="384" y="3"/>
                  </a:lnTo>
                  <a:lnTo>
                    <a:pt x="393" y="1"/>
                  </a:lnTo>
                  <a:lnTo>
                    <a:pt x="397" y="0"/>
                  </a:lnTo>
                  <a:lnTo>
                    <a:pt x="456" y="67"/>
                  </a:lnTo>
                  <a:lnTo>
                    <a:pt x="435" y="84"/>
                  </a:lnTo>
                  <a:lnTo>
                    <a:pt x="407" y="97"/>
                  </a:lnTo>
                  <a:lnTo>
                    <a:pt x="379" y="107"/>
                  </a:lnTo>
                  <a:lnTo>
                    <a:pt x="348" y="115"/>
                  </a:lnTo>
                  <a:lnTo>
                    <a:pt x="318" y="120"/>
                  </a:lnTo>
                  <a:lnTo>
                    <a:pt x="290" y="124"/>
                  </a:lnTo>
                  <a:lnTo>
                    <a:pt x="265" y="126"/>
                  </a:lnTo>
                  <a:lnTo>
                    <a:pt x="245" y="127"/>
                  </a:lnTo>
                  <a:lnTo>
                    <a:pt x="233" y="127"/>
                  </a:lnTo>
                  <a:lnTo>
                    <a:pt x="228" y="127"/>
                  </a:lnTo>
                  <a:lnTo>
                    <a:pt x="223" y="127"/>
                  </a:lnTo>
                  <a:lnTo>
                    <a:pt x="211" y="127"/>
                  </a:lnTo>
                  <a:lnTo>
                    <a:pt x="191" y="126"/>
                  </a:lnTo>
                  <a:lnTo>
                    <a:pt x="166" y="124"/>
                  </a:lnTo>
                  <a:lnTo>
                    <a:pt x="138" y="120"/>
                  </a:lnTo>
                  <a:lnTo>
                    <a:pt x="108" y="115"/>
                  </a:lnTo>
                  <a:lnTo>
                    <a:pt x="77" y="107"/>
                  </a:lnTo>
                  <a:lnTo>
                    <a:pt x="49" y="97"/>
                  </a:lnTo>
                  <a:lnTo>
                    <a:pt x="21" y="84"/>
                  </a:lnTo>
                  <a:lnTo>
                    <a:pt x="0" y="67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EFF4F2"/>
            </a:solidFill>
            <a:ln w="0">
              <a:solidFill>
                <a:srgbClr val="EFF4F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9" name="Freeform 53">
              <a:extLst>
                <a:ext uri="{FF2B5EF4-FFF2-40B4-BE49-F238E27FC236}">
                  <a16:creationId xmlns:a16="http://schemas.microsoft.com/office/drawing/2014/main" id="{2A578306-CA79-4B5C-891D-836DA596026F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1712" y="4255661"/>
              <a:ext cx="791785" cy="935745"/>
            </a:xfrm>
            <a:custGeom>
              <a:avLst/>
              <a:gdLst>
                <a:gd name="T0" fmla="*/ 279 w 550"/>
                <a:gd name="T1" fmla="*/ 0 h 650"/>
                <a:gd name="T2" fmla="*/ 307 w 550"/>
                <a:gd name="T3" fmla="*/ 3 h 650"/>
                <a:gd name="T4" fmla="*/ 351 w 550"/>
                <a:gd name="T5" fmla="*/ 9 h 650"/>
                <a:gd name="T6" fmla="*/ 405 w 550"/>
                <a:gd name="T7" fmla="*/ 24 h 650"/>
                <a:gd name="T8" fmla="*/ 458 w 550"/>
                <a:gd name="T9" fmla="*/ 50 h 650"/>
                <a:gd name="T10" fmla="*/ 503 w 550"/>
                <a:gd name="T11" fmla="*/ 88 h 650"/>
                <a:gd name="T12" fmla="*/ 502 w 550"/>
                <a:gd name="T13" fmla="*/ 114 h 650"/>
                <a:gd name="T14" fmla="*/ 507 w 550"/>
                <a:gd name="T15" fmla="*/ 126 h 650"/>
                <a:gd name="T16" fmla="*/ 520 w 550"/>
                <a:gd name="T17" fmla="*/ 157 h 650"/>
                <a:gd name="T18" fmla="*/ 534 w 550"/>
                <a:gd name="T19" fmla="*/ 195 h 650"/>
                <a:gd name="T20" fmla="*/ 546 w 550"/>
                <a:gd name="T21" fmla="*/ 232 h 650"/>
                <a:gd name="T22" fmla="*/ 550 w 550"/>
                <a:gd name="T23" fmla="*/ 257 h 650"/>
                <a:gd name="T24" fmla="*/ 547 w 550"/>
                <a:gd name="T25" fmla="*/ 293 h 650"/>
                <a:gd name="T26" fmla="*/ 540 w 550"/>
                <a:gd name="T27" fmla="*/ 350 h 650"/>
                <a:gd name="T28" fmla="*/ 519 w 550"/>
                <a:gd name="T29" fmla="*/ 413 h 650"/>
                <a:gd name="T30" fmla="*/ 499 w 550"/>
                <a:gd name="T31" fmla="*/ 443 h 650"/>
                <a:gd name="T32" fmla="*/ 486 w 550"/>
                <a:gd name="T33" fmla="*/ 478 h 650"/>
                <a:gd name="T34" fmla="*/ 478 w 550"/>
                <a:gd name="T35" fmla="*/ 499 h 650"/>
                <a:gd name="T36" fmla="*/ 441 w 550"/>
                <a:gd name="T37" fmla="*/ 592 h 650"/>
                <a:gd name="T38" fmla="*/ 427 w 550"/>
                <a:gd name="T39" fmla="*/ 595 h 650"/>
                <a:gd name="T40" fmla="*/ 393 w 550"/>
                <a:gd name="T41" fmla="*/ 604 h 650"/>
                <a:gd name="T42" fmla="*/ 348 w 550"/>
                <a:gd name="T43" fmla="*/ 616 h 650"/>
                <a:gd name="T44" fmla="*/ 307 w 550"/>
                <a:gd name="T45" fmla="*/ 629 h 650"/>
                <a:gd name="T46" fmla="*/ 280 w 550"/>
                <a:gd name="T47" fmla="*/ 643 h 650"/>
                <a:gd name="T48" fmla="*/ 271 w 550"/>
                <a:gd name="T49" fmla="*/ 643 h 650"/>
                <a:gd name="T50" fmla="*/ 246 w 550"/>
                <a:gd name="T51" fmla="*/ 629 h 650"/>
                <a:gd name="T52" fmla="*/ 210 w 550"/>
                <a:gd name="T53" fmla="*/ 616 h 650"/>
                <a:gd name="T54" fmla="*/ 169 w 550"/>
                <a:gd name="T55" fmla="*/ 604 h 650"/>
                <a:gd name="T56" fmla="*/ 138 w 550"/>
                <a:gd name="T57" fmla="*/ 595 h 650"/>
                <a:gd name="T58" fmla="*/ 125 w 550"/>
                <a:gd name="T59" fmla="*/ 592 h 650"/>
                <a:gd name="T60" fmla="*/ 72 w 550"/>
                <a:gd name="T61" fmla="*/ 499 h 650"/>
                <a:gd name="T62" fmla="*/ 64 w 550"/>
                <a:gd name="T63" fmla="*/ 478 h 650"/>
                <a:gd name="T64" fmla="*/ 53 w 550"/>
                <a:gd name="T65" fmla="*/ 443 h 650"/>
                <a:gd name="T66" fmla="*/ 33 w 550"/>
                <a:gd name="T67" fmla="*/ 413 h 650"/>
                <a:gd name="T68" fmla="*/ 11 w 550"/>
                <a:gd name="T69" fmla="*/ 350 h 650"/>
                <a:gd name="T70" fmla="*/ 3 w 550"/>
                <a:gd name="T71" fmla="*/ 293 h 650"/>
                <a:gd name="T72" fmla="*/ 0 w 550"/>
                <a:gd name="T73" fmla="*/ 257 h 650"/>
                <a:gd name="T74" fmla="*/ 4 w 550"/>
                <a:gd name="T75" fmla="*/ 232 h 650"/>
                <a:gd name="T76" fmla="*/ 17 w 550"/>
                <a:gd name="T77" fmla="*/ 195 h 650"/>
                <a:gd name="T78" fmla="*/ 32 w 550"/>
                <a:gd name="T79" fmla="*/ 157 h 650"/>
                <a:gd name="T80" fmla="*/ 45 w 550"/>
                <a:gd name="T81" fmla="*/ 126 h 650"/>
                <a:gd name="T82" fmla="*/ 50 w 550"/>
                <a:gd name="T83" fmla="*/ 114 h 650"/>
                <a:gd name="T84" fmla="*/ 49 w 550"/>
                <a:gd name="T85" fmla="*/ 88 h 650"/>
                <a:gd name="T86" fmla="*/ 93 w 550"/>
                <a:gd name="T87" fmla="*/ 50 h 650"/>
                <a:gd name="T88" fmla="*/ 147 w 550"/>
                <a:gd name="T89" fmla="*/ 24 h 650"/>
                <a:gd name="T90" fmla="*/ 201 w 550"/>
                <a:gd name="T91" fmla="*/ 9 h 650"/>
                <a:gd name="T92" fmla="*/ 245 w 550"/>
                <a:gd name="T93" fmla="*/ 3 h 650"/>
                <a:gd name="T94" fmla="*/ 271 w 550"/>
                <a:gd name="T95" fmla="*/ 0 h 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550" h="650">
                  <a:moveTo>
                    <a:pt x="275" y="0"/>
                  </a:moveTo>
                  <a:lnTo>
                    <a:pt x="279" y="0"/>
                  </a:lnTo>
                  <a:lnTo>
                    <a:pt x="290" y="2"/>
                  </a:lnTo>
                  <a:lnTo>
                    <a:pt x="307" y="3"/>
                  </a:lnTo>
                  <a:lnTo>
                    <a:pt x="328" y="5"/>
                  </a:lnTo>
                  <a:lnTo>
                    <a:pt x="351" y="9"/>
                  </a:lnTo>
                  <a:lnTo>
                    <a:pt x="377" y="16"/>
                  </a:lnTo>
                  <a:lnTo>
                    <a:pt x="405" y="24"/>
                  </a:lnTo>
                  <a:lnTo>
                    <a:pt x="432" y="36"/>
                  </a:lnTo>
                  <a:lnTo>
                    <a:pt x="458" y="50"/>
                  </a:lnTo>
                  <a:lnTo>
                    <a:pt x="482" y="67"/>
                  </a:lnTo>
                  <a:lnTo>
                    <a:pt x="503" y="88"/>
                  </a:lnTo>
                  <a:lnTo>
                    <a:pt x="519" y="114"/>
                  </a:lnTo>
                  <a:lnTo>
                    <a:pt x="502" y="114"/>
                  </a:lnTo>
                  <a:lnTo>
                    <a:pt x="503" y="117"/>
                  </a:lnTo>
                  <a:lnTo>
                    <a:pt x="507" y="126"/>
                  </a:lnTo>
                  <a:lnTo>
                    <a:pt x="512" y="140"/>
                  </a:lnTo>
                  <a:lnTo>
                    <a:pt x="520" y="157"/>
                  </a:lnTo>
                  <a:lnTo>
                    <a:pt x="526" y="176"/>
                  </a:lnTo>
                  <a:lnTo>
                    <a:pt x="534" y="195"/>
                  </a:lnTo>
                  <a:lnTo>
                    <a:pt x="541" y="215"/>
                  </a:lnTo>
                  <a:lnTo>
                    <a:pt x="546" y="232"/>
                  </a:lnTo>
                  <a:lnTo>
                    <a:pt x="550" y="246"/>
                  </a:lnTo>
                  <a:lnTo>
                    <a:pt x="550" y="257"/>
                  </a:lnTo>
                  <a:lnTo>
                    <a:pt x="549" y="273"/>
                  </a:lnTo>
                  <a:lnTo>
                    <a:pt x="547" y="293"/>
                  </a:lnTo>
                  <a:lnTo>
                    <a:pt x="545" y="320"/>
                  </a:lnTo>
                  <a:lnTo>
                    <a:pt x="540" y="350"/>
                  </a:lnTo>
                  <a:lnTo>
                    <a:pt x="532" y="381"/>
                  </a:lnTo>
                  <a:lnTo>
                    <a:pt x="519" y="413"/>
                  </a:lnTo>
                  <a:lnTo>
                    <a:pt x="499" y="443"/>
                  </a:lnTo>
                  <a:lnTo>
                    <a:pt x="499" y="443"/>
                  </a:lnTo>
                  <a:lnTo>
                    <a:pt x="492" y="462"/>
                  </a:lnTo>
                  <a:lnTo>
                    <a:pt x="486" y="478"/>
                  </a:lnTo>
                  <a:lnTo>
                    <a:pt x="482" y="491"/>
                  </a:lnTo>
                  <a:lnTo>
                    <a:pt x="478" y="499"/>
                  </a:lnTo>
                  <a:lnTo>
                    <a:pt x="477" y="502"/>
                  </a:lnTo>
                  <a:lnTo>
                    <a:pt x="441" y="592"/>
                  </a:lnTo>
                  <a:lnTo>
                    <a:pt x="437" y="592"/>
                  </a:lnTo>
                  <a:lnTo>
                    <a:pt x="427" y="595"/>
                  </a:lnTo>
                  <a:lnTo>
                    <a:pt x="411" y="599"/>
                  </a:lnTo>
                  <a:lnTo>
                    <a:pt x="393" y="604"/>
                  </a:lnTo>
                  <a:lnTo>
                    <a:pt x="371" y="609"/>
                  </a:lnTo>
                  <a:lnTo>
                    <a:pt x="348" y="616"/>
                  </a:lnTo>
                  <a:lnTo>
                    <a:pt x="326" y="622"/>
                  </a:lnTo>
                  <a:lnTo>
                    <a:pt x="307" y="629"/>
                  </a:lnTo>
                  <a:lnTo>
                    <a:pt x="291" y="636"/>
                  </a:lnTo>
                  <a:lnTo>
                    <a:pt x="280" y="643"/>
                  </a:lnTo>
                  <a:lnTo>
                    <a:pt x="275" y="650"/>
                  </a:lnTo>
                  <a:lnTo>
                    <a:pt x="271" y="643"/>
                  </a:lnTo>
                  <a:lnTo>
                    <a:pt x="261" y="636"/>
                  </a:lnTo>
                  <a:lnTo>
                    <a:pt x="246" y="629"/>
                  </a:lnTo>
                  <a:lnTo>
                    <a:pt x="229" y="622"/>
                  </a:lnTo>
                  <a:lnTo>
                    <a:pt x="210" y="616"/>
                  </a:lnTo>
                  <a:lnTo>
                    <a:pt x="189" y="609"/>
                  </a:lnTo>
                  <a:lnTo>
                    <a:pt x="169" y="604"/>
                  </a:lnTo>
                  <a:lnTo>
                    <a:pt x="152" y="599"/>
                  </a:lnTo>
                  <a:lnTo>
                    <a:pt x="138" y="595"/>
                  </a:lnTo>
                  <a:lnTo>
                    <a:pt x="129" y="592"/>
                  </a:lnTo>
                  <a:lnTo>
                    <a:pt x="125" y="592"/>
                  </a:lnTo>
                  <a:lnTo>
                    <a:pt x="74" y="502"/>
                  </a:lnTo>
                  <a:lnTo>
                    <a:pt x="72" y="499"/>
                  </a:lnTo>
                  <a:lnTo>
                    <a:pt x="70" y="491"/>
                  </a:lnTo>
                  <a:lnTo>
                    <a:pt x="64" y="478"/>
                  </a:lnTo>
                  <a:lnTo>
                    <a:pt x="59" y="462"/>
                  </a:lnTo>
                  <a:lnTo>
                    <a:pt x="53" y="443"/>
                  </a:lnTo>
                  <a:lnTo>
                    <a:pt x="53" y="443"/>
                  </a:lnTo>
                  <a:lnTo>
                    <a:pt x="33" y="413"/>
                  </a:lnTo>
                  <a:lnTo>
                    <a:pt x="20" y="381"/>
                  </a:lnTo>
                  <a:lnTo>
                    <a:pt x="11" y="350"/>
                  </a:lnTo>
                  <a:lnTo>
                    <a:pt x="5" y="320"/>
                  </a:lnTo>
                  <a:lnTo>
                    <a:pt x="3" y="293"/>
                  </a:lnTo>
                  <a:lnTo>
                    <a:pt x="2" y="273"/>
                  </a:lnTo>
                  <a:lnTo>
                    <a:pt x="0" y="257"/>
                  </a:lnTo>
                  <a:lnTo>
                    <a:pt x="2" y="246"/>
                  </a:lnTo>
                  <a:lnTo>
                    <a:pt x="4" y="232"/>
                  </a:lnTo>
                  <a:lnTo>
                    <a:pt x="9" y="215"/>
                  </a:lnTo>
                  <a:lnTo>
                    <a:pt x="17" y="195"/>
                  </a:lnTo>
                  <a:lnTo>
                    <a:pt x="24" y="176"/>
                  </a:lnTo>
                  <a:lnTo>
                    <a:pt x="32" y="157"/>
                  </a:lnTo>
                  <a:lnTo>
                    <a:pt x="38" y="140"/>
                  </a:lnTo>
                  <a:lnTo>
                    <a:pt x="45" y="126"/>
                  </a:lnTo>
                  <a:lnTo>
                    <a:pt x="49" y="117"/>
                  </a:lnTo>
                  <a:lnTo>
                    <a:pt x="50" y="114"/>
                  </a:lnTo>
                  <a:lnTo>
                    <a:pt x="32" y="114"/>
                  </a:lnTo>
                  <a:lnTo>
                    <a:pt x="49" y="88"/>
                  </a:lnTo>
                  <a:lnTo>
                    <a:pt x="68" y="67"/>
                  </a:lnTo>
                  <a:lnTo>
                    <a:pt x="93" y="50"/>
                  </a:lnTo>
                  <a:lnTo>
                    <a:pt x="119" y="36"/>
                  </a:lnTo>
                  <a:lnTo>
                    <a:pt x="147" y="24"/>
                  </a:lnTo>
                  <a:lnTo>
                    <a:pt x="174" y="16"/>
                  </a:lnTo>
                  <a:lnTo>
                    <a:pt x="201" y="9"/>
                  </a:lnTo>
                  <a:lnTo>
                    <a:pt x="224" y="5"/>
                  </a:lnTo>
                  <a:lnTo>
                    <a:pt x="245" y="3"/>
                  </a:lnTo>
                  <a:lnTo>
                    <a:pt x="261" y="2"/>
                  </a:lnTo>
                  <a:lnTo>
                    <a:pt x="271" y="0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2D2D0D"/>
            </a:solidFill>
            <a:ln w="0">
              <a:solidFill>
                <a:srgbClr val="2D2D0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0" name="자유형 1486">
              <a:extLst>
                <a:ext uri="{FF2B5EF4-FFF2-40B4-BE49-F238E27FC236}">
                  <a16:creationId xmlns:a16="http://schemas.microsoft.com/office/drawing/2014/main" id="{0F0027C4-9E43-4359-B67B-B4971EA2FBFC}"/>
                </a:ext>
              </a:extLst>
            </p:cNvPr>
            <p:cNvSpPr>
              <a:spLocks/>
            </p:cNvSpPr>
            <p:nvPr/>
          </p:nvSpPr>
          <p:spPr bwMode="auto">
            <a:xfrm>
              <a:off x="4493255" y="5740697"/>
              <a:ext cx="1589327" cy="1109936"/>
            </a:xfrm>
            <a:custGeom>
              <a:avLst/>
              <a:gdLst>
                <a:gd name="connsiteX0" fmla="*/ 406400 w 1752600"/>
                <a:gd name="connsiteY0" fmla="*/ 0 h 1223961"/>
                <a:gd name="connsiteX1" fmla="*/ 1346200 w 1752600"/>
                <a:gd name="connsiteY1" fmla="*/ 0 h 1223961"/>
                <a:gd name="connsiteX2" fmla="*/ 1412875 w 1752600"/>
                <a:gd name="connsiteY2" fmla="*/ 6350 h 1223961"/>
                <a:gd name="connsiteX3" fmla="*/ 1474788 w 1752600"/>
                <a:gd name="connsiteY3" fmla="*/ 20638 h 1223961"/>
                <a:gd name="connsiteX4" fmla="*/ 1533525 w 1752600"/>
                <a:gd name="connsiteY4" fmla="*/ 46038 h 1223961"/>
                <a:gd name="connsiteX5" fmla="*/ 1587500 w 1752600"/>
                <a:gd name="connsiteY5" fmla="*/ 79375 h 1223961"/>
                <a:gd name="connsiteX6" fmla="*/ 1635125 w 1752600"/>
                <a:gd name="connsiteY6" fmla="*/ 119063 h 1223961"/>
                <a:gd name="connsiteX7" fmla="*/ 1674813 w 1752600"/>
                <a:gd name="connsiteY7" fmla="*/ 166688 h 1223961"/>
                <a:gd name="connsiteX8" fmla="*/ 1708150 w 1752600"/>
                <a:gd name="connsiteY8" fmla="*/ 220663 h 1223961"/>
                <a:gd name="connsiteX9" fmla="*/ 1731963 w 1752600"/>
                <a:gd name="connsiteY9" fmla="*/ 277813 h 1223961"/>
                <a:gd name="connsiteX10" fmla="*/ 1749425 w 1752600"/>
                <a:gd name="connsiteY10" fmla="*/ 341313 h 1223961"/>
                <a:gd name="connsiteX11" fmla="*/ 1752600 w 1752600"/>
                <a:gd name="connsiteY11" fmla="*/ 407988 h 1223961"/>
                <a:gd name="connsiteX12" fmla="*/ 1752600 w 1752600"/>
                <a:gd name="connsiteY12" fmla="*/ 1223961 h 1223961"/>
                <a:gd name="connsiteX13" fmla="*/ 0 w 1752600"/>
                <a:gd name="connsiteY13" fmla="*/ 1223961 h 1223961"/>
                <a:gd name="connsiteX14" fmla="*/ 0 w 1752600"/>
                <a:gd name="connsiteY14" fmla="*/ 407988 h 1223961"/>
                <a:gd name="connsiteX15" fmla="*/ 3175 w 1752600"/>
                <a:gd name="connsiteY15" fmla="*/ 341313 h 1223961"/>
                <a:gd name="connsiteX16" fmla="*/ 20638 w 1752600"/>
                <a:gd name="connsiteY16" fmla="*/ 277813 h 1223961"/>
                <a:gd name="connsiteX17" fmla="*/ 44450 w 1752600"/>
                <a:gd name="connsiteY17" fmla="*/ 220663 h 1223961"/>
                <a:gd name="connsiteX18" fmla="*/ 77788 w 1752600"/>
                <a:gd name="connsiteY18" fmla="*/ 166688 h 1223961"/>
                <a:gd name="connsiteX19" fmla="*/ 117475 w 1752600"/>
                <a:gd name="connsiteY19" fmla="*/ 119063 h 1223961"/>
                <a:gd name="connsiteX20" fmla="*/ 165100 w 1752600"/>
                <a:gd name="connsiteY20" fmla="*/ 79375 h 1223961"/>
                <a:gd name="connsiteX21" fmla="*/ 219075 w 1752600"/>
                <a:gd name="connsiteY21" fmla="*/ 46038 h 1223961"/>
                <a:gd name="connsiteX22" fmla="*/ 277813 w 1752600"/>
                <a:gd name="connsiteY22" fmla="*/ 20638 h 1223961"/>
                <a:gd name="connsiteX23" fmla="*/ 339725 w 1752600"/>
                <a:gd name="connsiteY23" fmla="*/ 6350 h 1223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752600" h="1223961">
                  <a:moveTo>
                    <a:pt x="406400" y="0"/>
                  </a:moveTo>
                  <a:lnTo>
                    <a:pt x="1346200" y="0"/>
                  </a:lnTo>
                  <a:lnTo>
                    <a:pt x="1412875" y="6350"/>
                  </a:lnTo>
                  <a:lnTo>
                    <a:pt x="1474788" y="20638"/>
                  </a:lnTo>
                  <a:lnTo>
                    <a:pt x="1533525" y="46038"/>
                  </a:lnTo>
                  <a:lnTo>
                    <a:pt x="1587500" y="79375"/>
                  </a:lnTo>
                  <a:lnTo>
                    <a:pt x="1635125" y="119063"/>
                  </a:lnTo>
                  <a:lnTo>
                    <a:pt x="1674813" y="166688"/>
                  </a:lnTo>
                  <a:lnTo>
                    <a:pt x="1708150" y="220663"/>
                  </a:lnTo>
                  <a:lnTo>
                    <a:pt x="1731963" y="277813"/>
                  </a:lnTo>
                  <a:lnTo>
                    <a:pt x="1749425" y="341313"/>
                  </a:lnTo>
                  <a:lnTo>
                    <a:pt x="1752600" y="407988"/>
                  </a:lnTo>
                  <a:lnTo>
                    <a:pt x="1752600" y="1223961"/>
                  </a:lnTo>
                  <a:lnTo>
                    <a:pt x="0" y="1223961"/>
                  </a:lnTo>
                  <a:lnTo>
                    <a:pt x="0" y="407988"/>
                  </a:lnTo>
                  <a:lnTo>
                    <a:pt x="3175" y="341313"/>
                  </a:lnTo>
                  <a:lnTo>
                    <a:pt x="20638" y="277813"/>
                  </a:lnTo>
                  <a:lnTo>
                    <a:pt x="44450" y="220663"/>
                  </a:lnTo>
                  <a:lnTo>
                    <a:pt x="77788" y="166688"/>
                  </a:lnTo>
                  <a:lnTo>
                    <a:pt x="117475" y="119063"/>
                  </a:lnTo>
                  <a:lnTo>
                    <a:pt x="165100" y="79375"/>
                  </a:lnTo>
                  <a:lnTo>
                    <a:pt x="219075" y="46038"/>
                  </a:lnTo>
                  <a:lnTo>
                    <a:pt x="277813" y="20638"/>
                  </a:lnTo>
                  <a:lnTo>
                    <a:pt x="339725" y="6350"/>
                  </a:lnTo>
                  <a:close/>
                </a:path>
              </a:pathLst>
            </a:custGeom>
            <a:solidFill>
              <a:srgbClr val="CBB659"/>
            </a:solidFill>
            <a:ln w="0">
              <a:solidFill>
                <a:srgbClr val="CBB65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81" name="Rectangle 167">
              <a:extLst>
                <a:ext uri="{FF2B5EF4-FFF2-40B4-BE49-F238E27FC236}">
                  <a16:creationId xmlns:a16="http://schemas.microsoft.com/office/drawing/2014/main" id="{F9C19CBA-0191-4B29-9C72-B2810BEDFF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61812" y="6069914"/>
              <a:ext cx="66820" cy="58111"/>
            </a:xfrm>
            <a:prstGeom prst="rect">
              <a:avLst/>
            </a:prstGeom>
            <a:solidFill>
              <a:srgbClr val="CFCFCF"/>
            </a:solidFill>
            <a:ln w="0">
              <a:solidFill>
                <a:srgbClr val="CFCFC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841408262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1AA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텍스트상자 17">
            <a:extLst>
              <a:ext uri="{FF2B5EF4-FFF2-40B4-BE49-F238E27FC236}">
                <a16:creationId xmlns:a16="http://schemas.microsoft.com/office/drawing/2014/main" id="{43132A9A-30D8-4579-B3DA-62443EB7CCA8}"/>
              </a:ext>
            </a:extLst>
          </p:cNvPr>
          <p:cNvSpPr txBox="1"/>
          <p:nvPr/>
        </p:nvSpPr>
        <p:spPr>
          <a:xfrm>
            <a:off x="2668344" y="2721114"/>
            <a:ext cx="13398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4000" b="1" dirty="0">
                <a:solidFill>
                  <a:schemeClr val="bg1"/>
                </a:solidFill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목 차</a:t>
            </a:r>
            <a:endParaRPr kumimoji="1" lang="ko-KR" altLang="en-US" sz="5400" b="1" dirty="0">
              <a:solidFill>
                <a:schemeClr val="bg1"/>
              </a:solidFill>
              <a:latin typeface="12롯데마트행복Light" panose="02020603020101020101" pitchFamily="18" charset="-127"/>
              <a:ea typeface="12롯데마트행복Light" panose="02020603020101020101" pitchFamily="18" charset="-127"/>
            </a:endParaRPr>
          </a:p>
        </p:txBody>
      </p:sp>
      <p:sp>
        <p:nvSpPr>
          <p:cNvPr id="63" name="텍스트상자 19">
            <a:extLst>
              <a:ext uri="{FF2B5EF4-FFF2-40B4-BE49-F238E27FC236}">
                <a16:creationId xmlns:a16="http://schemas.microsoft.com/office/drawing/2014/main" id="{97CD1BF4-08A7-4313-AAD6-0022FA452297}"/>
              </a:ext>
            </a:extLst>
          </p:cNvPr>
          <p:cNvSpPr txBox="1"/>
          <p:nvPr/>
        </p:nvSpPr>
        <p:spPr>
          <a:xfrm>
            <a:off x="6615694" y="1223506"/>
            <a:ext cx="27128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solidFill>
                  <a:schemeClr val="bg1"/>
                </a:solidFill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01</a:t>
            </a:r>
            <a:r>
              <a:rPr kumimoji="1" lang="en-US" altLang="ko-KR" sz="2000" dirty="0">
                <a:solidFill>
                  <a:schemeClr val="bg1"/>
                </a:solidFill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  </a:t>
            </a:r>
            <a:r>
              <a:rPr kumimoji="1" lang="ko-KR" altLang="en-US" sz="2400" dirty="0">
                <a:solidFill>
                  <a:schemeClr val="bg1"/>
                </a:solidFill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개발 배경</a:t>
            </a:r>
            <a:endParaRPr kumimoji="1" lang="ko-KR" altLang="en-US" sz="2000" dirty="0">
              <a:solidFill>
                <a:schemeClr val="bg1"/>
              </a:solidFill>
              <a:latin typeface="12롯데마트행복Light" panose="02020603020101020101" pitchFamily="18" charset="-127"/>
              <a:ea typeface="12롯데마트행복Light" panose="02020603020101020101" pitchFamily="18" charset="-127"/>
            </a:endParaRPr>
          </a:p>
        </p:txBody>
      </p:sp>
      <p:sp>
        <p:nvSpPr>
          <p:cNvPr id="64" name="텍스트상자 20">
            <a:extLst>
              <a:ext uri="{FF2B5EF4-FFF2-40B4-BE49-F238E27FC236}">
                <a16:creationId xmlns:a16="http://schemas.microsoft.com/office/drawing/2014/main" id="{CCADC449-BF88-4ECF-B48E-FE010F9B2939}"/>
              </a:ext>
            </a:extLst>
          </p:cNvPr>
          <p:cNvSpPr txBox="1"/>
          <p:nvPr/>
        </p:nvSpPr>
        <p:spPr>
          <a:xfrm>
            <a:off x="6615695" y="1998573"/>
            <a:ext cx="29079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solidFill>
                  <a:schemeClr val="bg1"/>
                </a:solidFill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02  </a:t>
            </a:r>
            <a:r>
              <a:rPr kumimoji="1" lang="ko-KR" altLang="en-US" sz="2400" dirty="0">
                <a:solidFill>
                  <a:schemeClr val="bg1"/>
                </a:solidFill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주요 기능</a:t>
            </a:r>
            <a:endParaRPr kumimoji="1" lang="ko-KR" altLang="en-US" sz="3600" dirty="0">
              <a:solidFill>
                <a:schemeClr val="bg1"/>
              </a:solidFill>
              <a:latin typeface="12롯데마트행복Light" panose="02020603020101020101" pitchFamily="18" charset="-127"/>
              <a:ea typeface="12롯데마트행복Light" panose="02020603020101020101" pitchFamily="18" charset="-127"/>
            </a:endParaRPr>
          </a:p>
        </p:txBody>
      </p:sp>
      <p:sp>
        <p:nvSpPr>
          <p:cNvPr id="65" name="텍스트상자 21">
            <a:extLst>
              <a:ext uri="{FF2B5EF4-FFF2-40B4-BE49-F238E27FC236}">
                <a16:creationId xmlns:a16="http://schemas.microsoft.com/office/drawing/2014/main" id="{C83355E9-DEC1-4998-9F70-540F18F4173F}"/>
              </a:ext>
            </a:extLst>
          </p:cNvPr>
          <p:cNvSpPr txBox="1"/>
          <p:nvPr/>
        </p:nvSpPr>
        <p:spPr>
          <a:xfrm>
            <a:off x="6615695" y="2773640"/>
            <a:ext cx="19443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solidFill>
                  <a:schemeClr val="bg1"/>
                </a:solidFill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03  </a:t>
            </a:r>
            <a:r>
              <a:rPr kumimoji="1" lang="ko-KR" altLang="en-US" sz="2400" dirty="0">
                <a:solidFill>
                  <a:schemeClr val="bg1"/>
                </a:solidFill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핵심 기술</a:t>
            </a:r>
            <a:endParaRPr kumimoji="1" lang="ko-KR" altLang="en-US" sz="3600" dirty="0">
              <a:solidFill>
                <a:schemeClr val="bg1"/>
              </a:solidFill>
              <a:latin typeface="12롯데마트행복Light" panose="02020603020101020101" pitchFamily="18" charset="-127"/>
              <a:ea typeface="12롯데마트행복Light" panose="02020603020101020101" pitchFamily="18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E4A055AB-AAF1-4CC7-B3ED-A042F1A6C923}"/>
              </a:ext>
            </a:extLst>
          </p:cNvPr>
          <p:cNvGrpSpPr/>
          <p:nvPr/>
        </p:nvGrpSpPr>
        <p:grpSpPr>
          <a:xfrm>
            <a:off x="1188360" y="1971047"/>
            <a:ext cx="1339850" cy="1037167"/>
            <a:chOff x="252404" y="1231801"/>
            <a:chExt cx="1463280" cy="1002993"/>
          </a:xfrm>
        </p:grpSpPr>
        <p:grpSp>
          <p:nvGrpSpPr>
            <p:cNvPr id="71" name="그룹 70">
              <a:extLst>
                <a:ext uri="{FF2B5EF4-FFF2-40B4-BE49-F238E27FC236}">
                  <a16:creationId xmlns:a16="http://schemas.microsoft.com/office/drawing/2014/main" id="{2526B27B-6D82-4A46-AA42-CA734805703A}"/>
                </a:ext>
              </a:extLst>
            </p:cNvPr>
            <p:cNvGrpSpPr/>
            <p:nvPr/>
          </p:nvGrpSpPr>
          <p:grpSpPr>
            <a:xfrm>
              <a:off x="252404" y="1231801"/>
              <a:ext cx="1463280" cy="1002993"/>
              <a:chOff x="56324" y="569768"/>
              <a:chExt cx="1837571" cy="1442343"/>
            </a:xfrm>
          </p:grpSpPr>
          <p:sp>
            <p:nvSpPr>
              <p:cNvPr id="75" name="Freeform 92">
                <a:extLst>
                  <a:ext uri="{FF2B5EF4-FFF2-40B4-BE49-F238E27FC236}">
                    <a16:creationId xmlns:a16="http://schemas.microsoft.com/office/drawing/2014/main" id="{CF2AC0B5-163E-43BF-8918-1A682B1A6B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324" y="569768"/>
                <a:ext cx="1837571" cy="1442343"/>
              </a:xfrm>
              <a:custGeom>
                <a:avLst/>
                <a:gdLst>
                  <a:gd name="T0" fmla="*/ 42 w 859"/>
                  <a:gd name="T1" fmla="*/ 0 h 626"/>
                  <a:gd name="T2" fmla="*/ 716 w 859"/>
                  <a:gd name="T3" fmla="*/ 3 h 626"/>
                  <a:gd name="T4" fmla="*/ 730 w 859"/>
                  <a:gd name="T5" fmla="*/ 5 h 626"/>
                  <a:gd name="T6" fmla="*/ 743 w 859"/>
                  <a:gd name="T7" fmla="*/ 15 h 626"/>
                  <a:gd name="T8" fmla="*/ 751 w 859"/>
                  <a:gd name="T9" fmla="*/ 26 h 626"/>
                  <a:gd name="T10" fmla="*/ 754 w 859"/>
                  <a:gd name="T11" fmla="*/ 42 h 626"/>
                  <a:gd name="T12" fmla="*/ 753 w 859"/>
                  <a:gd name="T13" fmla="*/ 474 h 626"/>
                  <a:gd name="T14" fmla="*/ 859 w 859"/>
                  <a:gd name="T15" fmla="*/ 626 h 626"/>
                  <a:gd name="T16" fmla="*/ 687 w 859"/>
                  <a:gd name="T17" fmla="*/ 549 h 626"/>
                  <a:gd name="T18" fmla="*/ 39 w 859"/>
                  <a:gd name="T19" fmla="*/ 547 h 626"/>
                  <a:gd name="T20" fmla="*/ 25 w 859"/>
                  <a:gd name="T21" fmla="*/ 545 h 626"/>
                  <a:gd name="T22" fmla="*/ 12 w 859"/>
                  <a:gd name="T23" fmla="*/ 536 h 626"/>
                  <a:gd name="T24" fmla="*/ 4 w 859"/>
                  <a:gd name="T25" fmla="*/ 524 h 626"/>
                  <a:gd name="T26" fmla="*/ 0 w 859"/>
                  <a:gd name="T27" fmla="*/ 508 h 626"/>
                  <a:gd name="T28" fmla="*/ 3 w 859"/>
                  <a:gd name="T29" fmla="*/ 40 h 626"/>
                  <a:gd name="T30" fmla="*/ 5 w 859"/>
                  <a:gd name="T31" fmla="*/ 24 h 626"/>
                  <a:gd name="T32" fmla="*/ 13 w 859"/>
                  <a:gd name="T33" fmla="*/ 12 h 626"/>
                  <a:gd name="T34" fmla="*/ 26 w 859"/>
                  <a:gd name="T35" fmla="*/ 3 h 626"/>
                  <a:gd name="T36" fmla="*/ 42 w 859"/>
                  <a:gd name="T37" fmla="*/ 0 h 6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59" h="626">
                    <a:moveTo>
                      <a:pt x="42" y="0"/>
                    </a:moveTo>
                    <a:lnTo>
                      <a:pt x="716" y="3"/>
                    </a:lnTo>
                    <a:lnTo>
                      <a:pt x="730" y="5"/>
                    </a:lnTo>
                    <a:lnTo>
                      <a:pt x="743" y="15"/>
                    </a:lnTo>
                    <a:lnTo>
                      <a:pt x="751" y="26"/>
                    </a:lnTo>
                    <a:lnTo>
                      <a:pt x="754" y="42"/>
                    </a:lnTo>
                    <a:lnTo>
                      <a:pt x="753" y="474"/>
                    </a:lnTo>
                    <a:lnTo>
                      <a:pt x="859" y="626"/>
                    </a:lnTo>
                    <a:lnTo>
                      <a:pt x="687" y="549"/>
                    </a:lnTo>
                    <a:lnTo>
                      <a:pt x="39" y="547"/>
                    </a:lnTo>
                    <a:lnTo>
                      <a:pt x="25" y="545"/>
                    </a:lnTo>
                    <a:lnTo>
                      <a:pt x="12" y="536"/>
                    </a:lnTo>
                    <a:lnTo>
                      <a:pt x="4" y="524"/>
                    </a:lnTo>
                    <a:lnTo>
                      <a:pt x="0" y="508"/>
                    </a:lnTo>
                    <a:lnTo>
                      <a:pt x="3" y="40"/>
                    </a:lnTo>
                    <a:lnTo>
                      <a:pt x="5" y="24"/>
                    </a:lnTo>
                    <a:lnTo>
                      <a:pt x="13" y="12"/>
                    </a:lnTo>
                    <a:lnTo>
                      <a:pt x="26" y="3"/>
                    </a:lnTo>
                    <a:lnTo>
                      <a:pt x="42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76" name="Freeform 95">
                <a:extLst>
                  <a:ext uri="{FF2B5EF4-FFF2-40B4-BE49-F238E27FC236}">
                    <a16:creationId xmlns:a16="http://schemas.microsoft.com/office/drawing/2014/main" id="{A74F9557-80A2-400C-A47F-1CE9C8A90A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1256" y="695612"/>
                <a:ext cx="397234" cy="75095"/>
              </a:xfrm>
              <a:prstGeom prst="roundRect">
                <a:avLst/>
              </a:prstGeom>
              <a:solidFill>
                <a:srgbClr val="0D3B4E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77" name="Freeform 97">
                <a:extLst>
                  <a:ext uri="{FF2B5EF4-FFF2-40B4-BE49-F238E27FC236}">
                    <a16:creationId xmlns:a16="http://schemas.microsoft.com/office/drawing/2014/main" id="{58C0635B-2008-4912-858D-DA6D9A1C2A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25907" y="695612"/>
                <a:ext cx="392978" cy="75095"/>
              </a:xfrm>
              <a:prstGeom prst="roundRect">
                <a:avLst/>
              </a:prstGeom>
              <a:solidFill>
                <a:srgbClr val="0D3B4E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8" name="Freeform 98">
                <a:extLst>
                  <a:ext uri="{FF2B5EF4-FFF2-40B4-BE49-F238E27FC236}">
                    <a16:creationId xmlns:a16="http://schemas.microsoft.com/office/drawing/2014/main" id="{494A8BC2-1612-438F-AD3B-713A18D9EB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3803" y="695612"/>
                <a:ext cx="392978" cy="75095"/>
              </a:xfrm>
              <a:prstGeom prst="roundRect">
                <a:avLst/>
              </a:prstGeom>
              <a:solidFill>
                <a:srgbClr val="0D3B4E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9" name="Freeform 99">
                <a:extLst>
                  <a:ext uri="{FF2B5EF4-FFF2-40B4-BE49-F238E27FC236}">
                    <a16:creationId xmlns:a16="http://schemas.microsoft.com/office/drawing/2014/main" id="{95217841-5F9F-408D-A018-02FA6539A5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1256" y="816414"/>
                <a:ext cx="397234" cy="180000"/>
              </a:xfrm>
              <a:prstGeom prst="roundRect">
                <a:avLst/>
              </a:prstGeom>
              <a:solidFill>
                <a:srgbClr val="0D3B4E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0" name="Freeform 99">
                <a:extLst>
                  <a:ext uri="{FF2B5EF4-FFF2-40B4-BE49-F238E27FC236}">
                    <a16:creationId xmlns:a16="http://schemas.microsoft.com/office/drawing/2014/main" id="{E1B0A653-C05E-4D17-912E-F220A93091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1256" y="1051895"/>
                <a:ext cx="397234" cy="180000"/>
              </a:xfrm>
              <a:prstGeom prst="roundRect">
                <a:avLst/>
              </a:prstGeom>
              <a:solidFill>
                <a:srgbClr val="0D3B4E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1" name="Freeform 99">
                <a:extLst>
                  <a:ext uri="{FF2B5EF4-FFF2-40B4-BE49-F238E27FC236}">
                    <a16:creationId xmlns:a16="http://schemas.microsoft.com/office/drawing/2014/main" id="{210C14AC-6BC7-41AF-883E-B4DF094FDA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1256" y="1287375"/>
                <a:ext cx="397234" cy="180000"/>
              </a:xfrm>
              <a:prstGeom prst="roundRect">
                <a:avLst/>
              </a:prstGeom>
              <a:solidFill>
                <a:srgbClr val="0D3B4E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2" name="Freeform 99">
                <a:extLst>
                  <a:ext uri="{FF2B5EF4-FFF2-40B4-BE49-F238E27FC236}">
                    <a16:creationId xmlns:a16="http://schemas.microsoft.com/office/drawing/2014/main" id="{7679E8C0-26F6-44A4-B9B3-D2C9FEECA0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1256" y="1522855"/>
                <a:ext cx="397234" cy="180000"/>
              </a:xfrm>
              <a:prstGeom prst="roundRect">
                <a:avLst/>
              </a:prstGeom>
              <a:solidFill>
                <a:srgbClr val="0D3B4E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83" name="Freeform 99">
                <a:extLst>
                  <a:ext uri="{FF2B5EF4-FFF2-40B4-BE49-F238E27FC236}">
                    <a16:creationId xmlns:a16="http://schemas.microsoft.com/office/drawing/2014/main" id="{610F4F35-09E0-444D-B955-2A228D943B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1635" y="816414"/>
                <a:ext cx="397234" cy="180000"/>
              </a:xfrm>
              <a:prstGeom prst="roundRect">
                <a:avLst/>
              </a:prstGeom>
              <a:solidFill>
                <a:srgbClr val="0D3B4E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4" name="Freeform 99">
                <a:extLst>
                  <a:ext uri="{FF2B5EF4-FFF2-40B4-BE49-F238E27FC236}">
                    <a16:creationId xmlns:a16="http://schemas.microsoft.com/office/drawing/2014/main" id="{E3B0ADC2-B4E3-4751-8BDD-D873D8200B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6823" y="1051813"/>
                <a:ext cx="397234" cy="180000"/>
              </a:xfrm>
              <a:prstGeom prst="roundRect">
                <a:avLst/>
              </a:prstGeom>
              <a:solidFill>
                <a:srgbClr val="0D3B4E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5" name="Freeform 99">
                <a:extLst>
                  <a:ext uri="{FF2B5EF4-FFF2-40B4-BE49-F238E27FC236}">
                    <a16:creationId xmlns:a16="http://schemas.microsoft.com/office/drawing/2014/main" id="{E1F4EFF9-FE90-4D9A-933F-F4F11B98B6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22013" y="816414"/>
                <a:ext cx="397234" cy="180000"/>
              </a:xfrm>
              <a:prstGeom prst="roundRect">
                <a:avLst/>
              </a:prstGeom>
              <a:solidFill>
                <a:srgbClr val="0D3B4E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6" name="Freeform 99">
                <a:extLst>
                  <a:ext uri="{FF2B5EF4-FFF2-40B4-BE49-F238E27FC236}">
                    <a16:creationId xmlns:a16="http://schemas.microsoft.com/office/drawing/2014/main" id="{5BFA9BD5-6913-43E3-895A-E33E8C9E7DD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25907" y="1051812"/>
                <a:ext cx="397234" cy="180000"/>
              </a:xfrm>
              <a:prstGeom prst="roundRect">
                <a:avLst/>
              </a:prstGeom>
              <a:solidFill>
                <a:srgbClr val="0D3B4E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7" name="Freeform 99">
                <a:extLst>
                  <a:ext uri="{FF2B5EF4-FFF2-40B4-BE49-F238E27FC236}">
                    <a16:creationId xmlns:a16="http://schemas.microsoft.com/office/drawing/2014/main" id="{1D460F5F-872B-4FFA-89BE-7157E4697F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23793" y="1281666"/>
                <a:ext cx="397234" cy="180000"/>
              </a:xfrm>
              <a:prstGeom prst="roundRect">
                <a:avLst/>
              </a:prstGeom>
              <a:solidFill>
                <a:srgbClr val="0D3B4E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pic>
          <p:nvPicPr>
            <p:cNvPr id="72" name="그림 71" descr="그리기이(가) 표시된 사진&#10;&#10;자동 생성된 설명">
              <a:extLst>
                <a:ext uri="{FF2B5EF4-FFF2-40B4-BE49-F238E27FC236}">
                  <a16:creationId xmlns:a16="http://schemas.microsoft.com/office/drawing/2014/main" id="{D4FC5280-7868-4B5C-82A8-A98728900C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19784" y="1394267"/>
              <a:ext cx="142609" cy="142609"/>
            </a:xfrm>
            <a:prstGeom prst="rect">
              <a:avLst/>
            </a:prstGeom>
          </p:spPr>
        </p:pic>
        <p:pic>
          <p:nvPicPr>
            <p:cNvPr id="73" name="그림 72" descr="그리기이(가) 표시된 사진&#10;&#10;자동 생성된 설명">
              <a:extLst>
                <a:ext uri="{FF2B5EF4-FFF2-40B4-BE49-F238E27FC236}">
                  <a16:creationId xmlns:a16="http://schemas.microsoft.com/office/drawing/2014/main" id="{C800899F-96C3-47A4-8A19-9703C53D9B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14904" y="1563418"/>
              <a:ext cx="142609" cy="142609"/>
            </a:xfrm>
            <a:prstGeom prst="rect">
              <a:avLst/>
            </a:prstGeom>
          </p:spPr>
        </p:pic>
        <p:sp>
          <p:nvSpPr>
            <p:cNvPr id="74" name="화살표: 위로 구부러짐 73">
              <a:extLst>
                <a:ext uri="{FF2B5EF4-FFF2-40B4-BE49-F238E27FC236}">
                  <a16:creationId xmlns:a16="http://schemas.microsoft.com/office/drawing/2014/main" id="{4AF09C49-A755-44F0-9644-694FD3982845}"/>
                </a:ext>
              </a:extLst>
            </p:cNvPr>
            <p:cNvSpPr/>
            <p:nvPr/>
          </p:nvSpPr>
          <p:spPr>
            <a:xfrm>
              <a:off x="934165" y="1900191"/>
              <a:ext cx="237074" cy="125170"/>
            </a:xfrm>
            <a:prstGeom prst="curvedUpArrow">
              <a:avLst>
                <a:gd name="adj1" fmla="val 0"/>
                <a:gd name="adj2" fmla="val 43035"/>
                <a:gd name="adj3" fmla="val 3073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8" name="텍스트상자 21">
            <a:extLst>
              <a:ext uri="{FF2B5EF4-FFF2-40B4-BE49-F238E27FC236}">
                <a16:creationId xmlns:a16="http://schemas.microsoft.com/office/drawing/2014/main" id="{05E76F65-261C-4C10-B5A1-68E4908D4F37}"/>
              </a:ext>
            </a:extLst>
          </p:cNvPr>
          <p:cNvSpPr txBox="1"/>
          <p:nvPr/>
        </p:nvSpPr>
        <p:spPr>
          <a:xfrm>
            <a:off x="6615694" y="3548707"/>
            <a:ext cx="19443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solidFill>
                  <a:schemeClr val="bg1"/>
                </a:solidFill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04  </a:t>
            </a:r>
            <a:r>
              <a:rPr kumimoji="1" lang="ko-KR" altLang="en-US" sz="2400" dirty="0">
                <a:solidFill>
                  <a:schemeClr val="bg1"/>
                </a:solidFill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기대 효과</a:t>
            </a:r>
            <a:endParaRPr kumimoji="1" lang="ko-KR" altLang="en-US" sz="3600" dirty="0">
              <a:solidFill>
                <a:schemeClr val="bg1"/>
              </a:solidFill>
              <a:latin typeface="12롯데마트행복Light" panose="02020603020101020101" pitchFamily="18" charset="-127"/>
              <a:ea typeface="12롯데마트행복Light" panose="02020603020101020101" pitchFamily="18" charset="-127"/>
            </a:endParaRPr>
          </a:p>
        </p:txBody>
      </p:sp>
      <p:sp>
        <p:nvSpPr>
          <p:cNvPr id="29" name="텍스트상자 21">
            <a:extLst>
              <a:ext uri="{FF2B5EF4-FFF2-40B4-BE49-F238E27FC236}">
                <a16:creationId xmlns:a16="http://schemas.microsoft.com/office/drawing/2014/main" id="{98D55077-46C4-440B-82F1-9B8FB337EAC4}"/>
              </a:ext>
            </a:extLst>
          </p:cNvPr>
          <p:cNvSpPr txBox="1"/>
          <p:nvPr/>
        </p:nvSpPr>
        <p:spPr>
          <a:xfrm>
            <a:off x="6615694" y="4323774"/>
            <a:ext cx="27128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solidFill>
                  <a:schemeClr val="bg1"/>
                </a:solidFill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05   NEST</a:t>
            </a:r>
            <a:r>
              <a:rPr kumimoji="1" lang="ko-KR" altLang="en-US" sz="2400" dirty="0">
                <a:solidFill>
                  <a:schemeClr val="bg1"/>
                </a:solidFill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의 가능성</a:t>
            </a:r>
            <a:endParaRPr kumimoji="1" lang="ko-KR" altLang="en-US" sz="3600" dirty="0">
              <a:solidFill>
                <a:schemeClr val="bg1"/>
              </a:solidFill>
              <a:latin typeface="12롯데마트행복Light" panose="02020603020101020101" pitchFamily="18" charset="-127"/>
              <a:ea typeface="12롯데마트행복Light" panose="02020603020101020101" pitchFamily="18" charset="-127"/>
            </a:endParaRPr>
          </a:p>
        </p:txBody>
      </p:sp>
      <p:sp>
        <p:nvSpPr>
          <p:cNvPr id="30" name="텍스트상자 21">
            <a:extLst>
              <a:ext uri="{FF2B5EF4-FFF2-40B4-BE49-F238E27FC236}">
                <a16:creationId xmlns:a16="http://schemas.microsoft.com/office/drawing/2014/main" id="{FD7F21FB-67AB-4833-BF8A-435A0098743A}"/>
              </a:ext>
            </a:extLst>
          </p:cNvPr>
          <p:cNvSpPr txBox="1"/>
          <p:nvPr/>
        </p:nvSpPr>
        <p:spPr>
          <a:xfrm>
            <a:off x="6615694" y="5098843"/>
            <a:ext cx="22861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solidFill>
                  <a:schemeClr val="bg1"/>
                </a:solidFill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06  </a:t>
            </a:r>
            <a:r>
              <a:rPr kumimoji="1" lang="ko-KR" altLang="en-US" sz="2400" dirty="0">
                <a:solidFill>
                  <a:schemeClr val="bg1"/>
                </a:solidFill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기술 질문</a:t>
            </a:r>
            <a:endParaRPr kumimoji="1" lang="ko-KR" altLang="en-US" sz="3600" dirty="0">
              <a:solidFill>
                <a:schemeClr val="bg1"/>
              </a:solidFill>
              <a:latin typeface="12롯데마트행복Light" panose="02020603020101020101" pitchFamily="18" charset="-127"/>
              <a:ea typeface="12롯데마트행복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36069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Picture 2" descr="C:\Users\R35\Desktop\nestLogo.png">
            <a:extLst>
              <a:ext uri="{FF2B5EF4-FFF2-40B4-BE49-F238E27FC236}">
                <a16:creationId xmlns:a16="http://schemas.microsoft.com/office/drawing/2014/main" id="{345DF51E-16A2-4DA0-AFD5-80A90920E8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32112" y="425899"/>
            <a:ext cx="488931" cy="488931"/>
          </a:xfrm>
          <a:prstGeom prst="rect">
            <a:avLst/>
          </a:prstGeom>
          <a:noFill/>
          <a:scene3d>
            <a:camera prst="orthographicFront">
              <a:rot lat="0" lon="300000" rev="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95E6332C-23A2-48B0-93A8-F15F3F1416A0}"/>
              </a:ext>
            </a:extLst>
          </p:cNvPr>
          <p:cNvSpPr txBox="1"/>
          <p:nvPr/>
        </p:nvSpPr>
        <p:spPr>
          <a:xfrm>
            <a:off x="665093" y="306842"/>
            <a:ext cx="23788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EEB500"/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5. NEST</a:t>
            </a:r>
            <a:r>
              <a:rPr lang="ko-KR" altLang="en-US" sz="2400" dirty="0">
                <a:solidFill>
                  <a:srgbClr val="EEB500"/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의 가능성</a:t>
            </a:r>
          </a:p>
        </p:txBody>
      </p:sp>
      <p:pic>
        <p:nvPicPr>
          <p:cNvPr id="63" name="Picture 9" descr="C:\Users\R35\Downloads\branch.png">
            <a:extLst>
              <a:ext uri="{FF2B5EF4-FFF2-40B4-BE49-F238E27FC236}">
                <a16:creationId xmlns:a16="http://schemas.microsoft.com/office/drawing/2014/main" id="{A46566EA-C2B1-47D9-9E72-902126EDEF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700000">
            <a:off x="266467" y="-18328"/>
            <a:ext cx="2051916" cy="2051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6B6EC71-45DD-41FB-8C11-A6A94E1990CA}"/>
              </a:ext>
            </a:extLst>
          </p:cNvPr>
          <p:cNvSpPr txBox="1"/>
          <p:nvPr/>
        </p:nvSpPr>
        <p:spPr>
          <a:xfrm>
            <a:off x="3733101" y="490756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pic>
        <p:nvPicPr>
          <p:cNvPr id="1026" name="Picture 2" descr="Trello Screenshot">
            <a:extLst>
              <a:ext uri="{FF2B5EF4-FFF2-40B4-BE49-F238E27FC236}">
                <a16:creationId xmlns:a16="http://schemas.microsoft.com/office/drawing/2014/main" id="{B2C64AE2-352B-479C-B24F-2E232DF7CA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553" y="1581108"/>
            <a:ext cx="5220295" cy="3695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D73A196-D168-45D6-9F09-27DA5006D0A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15897" y="1581109"/>
            <a:ext cx="5835447" cy="369578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B561687-33F7-484E-BEFE-E1D737CAAA87}"/>
              </a:ext>
            </a:extLst>
          </p:cNvPr>
          <p:cNvSpPr txBox="1"/>
          <p:nvPr/>
        </p:nvSpPr>
        <p:spPr>
          <a:xfrm>
            <a:off x="2089460" y="5415674"/>
            <a:ext cx="1562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Trello(</a:t>
            </a:r>
            <a:r>
              <a:rPr lang="ko-KR" altLang="en-US" dirty="0" err="1"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트렐로</a:t>
            </a:r>
            <a:r>
              <a:rPr lang="en-US" altLang="ko-KR" dirty="0"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)</a:t>
            </a:r>
            <a:endParaRPr lang="ko-KR" altLang="en-US" dirty="0">
              <a:latin typeface="12롯데마트행복Light" panose="02020603020101020101" pitchFamily="18" charset="-127"/>
              <a:ea typeface="12롯데마트행복Light" panose="02020603020101020101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7873F47-7DDB-4AEC-9AB3-327AF3C67ED9}"/>
              </a:ext>
            </a:extLst>
          </p:cNvPr>
          <p:cNvSpPr txBox="1"/>
          <p:nvPr/>
        </p:nvSpPr>
        <p:spPr>
          <a:xfrm>
            <a:off x="8540061" y="5405913"/>
            <a:ext cx="1464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Nest(</a:t>
            </a:r>
            <a:r>
              <a:rPr lang="ko-KR" altLang="en-US" dirty="0" err="1"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네스트</a:t>
            </a:r>
            <a:r>
              <a:rPr lang="en-US" altLang="ko-KR" dirty="0"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)</a:t>
            </a:r>
            <a:endParaRPr lang="ko-KR" altLang="en-US" dirty="0">
              <a:latin typeface="12롯데마트행복Light" panose="02020603020101020101" pitchFamily="18" charset="-127"/>
              <a:ea typeface="12롯데마트행복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3010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1AA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52BD41-B091-4B38-AEF8-AB9654E202DC}"/>
              </a:ext>
            </a:extLst>
          </p:cNvPr>
          <p:cNvSpPr txBox="1"/>
          <p:nvPr/>
        </p:nvSpPr>
        <p:spPr>
          <a:xfrm>
            <a:off x="4920037" y="2274838"/>
            <a:ext cx="235192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dirty="0">
                <a:solidFill>
                  <a:schemeClr val="bg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Q &amp; A</a:t>
            </a:r>
          </a:p>
          <a:p>
            <a:pPr algn="ctr"/>
            <a:endParaRPr lang="en-US" altLang="ko-KR" sz="4800" dirty="0">
              <a:solidFill>
                <a:schemeClr val="bg1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algn="ctr"/>
            <a:r>
              <a:rPr lang="ko-KR" altLang="en-US" sz="4800" dirty="0">
                <a:solidFill>
                  <a:schemeClr val="bg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기술질문</a:t>
            </a:r>
          </a:p>
        </p:txBody>
      </p:sp>
    </p:spTree>
    <p:extLst>
      <p:ext uri="{BB962C8B-B14F-4D97-AF65-F5344CB8AC3E}">
        <p14:creationId xmlns:p14="http://schemas.microsoft.com/office/powerpoint/2010/main" val="38142009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Picture 2" descr="C:\Users\R35\Desktop\nestLogo.png">
            <a:extLst>
              <a:ext uri="{FF2B5EF4-FFF2-40B4-BE49-F238E27FC236}">
                <a16:creationId xmlns:a16="http://schemas.microsoft.com/office/drawing/2014/main" id="{345DF51E-16A2-4DA0-AFD5-80A90920E8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32112" y="425899"/>
            <a:ext cx="488931" cy="488931"/>
          </a:xfrm>
          <a:prstGeom prst="rect">
            <a:avLst/>
          </a:prstGeom>
          <a:noFill/>
          <a:scene3d>
            <a:camera prst="orthographicFront">
              <a:rot lat="0" lon="300000" rev="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95E6332C-23A2-48B0-93A8-F15F3F1416A0}"/>
              </a:ext>
            </a:extLst>
          </p:cNvPr>
          <p:cNvSpPr txBox="1"/>
          <p:nvPr/>
        </p:nvSpPr>
        <p:spPr>
          <a:xfrm>
            <a:off x="665093" y="306842"/>
            <a:ext cx="23788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EEB500"/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6. </a:t>
            </a:r>
            <a:r>
              <a:rPr lang="ko-KR" altLang="en-US" sz="2400" dirty="0">
                <a:solidFill>
                  <a:srgbClr val="EEB500"/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기술 질문</a:t>
            </a:r>
          </a:p>
        </p:txBody>
      </p:sp>
      <p:pic>
        <p:nvPicPr>
          <p:cNvPr id="63" name="Picture 9" descr="C:\Users\R35\Downloads\branch.png">
            <a:extLst>
              <a:ext uri="{FF2B5EF4-FFF2-40B4-BE49-F238E27FC236}">
                <a16:creationId xmlns:a16="http://schemas.microsoft.com/office/drawing/2014/main" id="{A46566EA-C2B1-47D9-9E72-902126EDEF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700000">
            <a:off x="266467" y="-18328"/>
            <a:ext cx="2051916" cy="2051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E081237D-5A3B-4116-93EC-A2AF9A3663FA}"/>
              </a:ext>
            </a:extLst>
          </p:cNvPr>
          <p:cNvSpPr/>
          <p:nvPr/>
        </p:nvSpPr>
        <p:spPr>
          <a:xfrm>
            <a:off x="723999" y="1243844"/>
            <a:ext cx="2185156" cy="2185156"/>
          </a:xfrm>
          <a:prstGeom prst="ellipse">
            <a:avLst/>
          </a:prstGeom>
          <a:blipFill dpi="0" rotWithShape="1">
            <a:blip r:embed="rId7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6137206B-0BCC-46A3-B2FB-07C4A5EE457E}"/>
              </a:ext>
            </a:extLst>
          </p:cNvPr>
          <p:cNvSpPr/>
          <p:nvPr/>
        </p:nvSpPr>
        <p:spPr>
          <a:xfrm>
            <a:off x="3661413" y="1243844"/>
            <a:ext cx="2185156" cy="2185156"/>
          </a:xfrm>
          <a:prstGeom prst="ellipse">
            <a:avLst/>
          </a:prstGeom>
          <a:blipFill dpi="0" rotWithShape="1">
            <a:blip r:embed="rId8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58E2CB3A-E8EF-4E98-B217-2904016D9D2E}"/>
              </a:ext>
            </a:extLst>
          </p:cNvPr>
          <p:cNvSpPr/>
          <p:nvPr/>
        </p:nvSpPr>
        <p:spPr>
          <a:xfrm>
            <a:off x="6598827" y="1243844"/>
            <a:ext cx="2185156" cy="2185156"/>
          </a:xfrm>
          <a:prstGeom prst="ellipse">
            <a:avLst/>
          </a:prstGeom>
          <a:blipFill dpi="0" rotWithShape="1">
            <a:blip r:embed="rId9"/>
            <a:srcRect/>
            <a:stretch>
              <a:fillRect b="1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8FB7AA15-3754-4719-98D2-BA706CE96869}"/>
              </a:ext>
            </a:extLst>
          </p:cNvPr>
          <p:cNvSpPr/>
          <p:nvPr/>
        </p:nvSpPr>
        <p:spPr>
          <a:xfrm>
            <a:off x="9536241" y="1243844"/>
            <a:ext cx="2185156" cy="2185156"/>
          </a:xfrm>
          <a:prstGeom prst="ellipse">
            <a:avLst/>
          </a:prstGeom>
          <a:blipFill>
            <a:blip r:embed="rId10"/>
            <a:stretch>
              <a:fillRect b="1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2CA39F-EC31-4BE7-BBE3-6C38B2A68500}"/>
              </a:ext>
            </a:extLst>
          </p:cNvPr>
          <p:cNvSpPr txBox="1"/>
          <p:nvPr/>
        </p:nvSpPr>
        <p:spPr>
          <a:xfrm>
            <a:off x="1734312" y="6247898"/>
            <a:ext cx="8723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공통 업무</a:t>
            </a:r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: </a:t>
            </a: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주제선정</a:t>
            </a:r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, </a:t>
            </a: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리눅스 환경 구축</a:t>
            </a:r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, ERD </a:t>
            </a: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설계</a:t>
            </a:r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, </a:t>
            </a: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디자인 설계</a:t>
            </a:r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, Spring boot &amp; React </a:t>
            </a: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연동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1F8402B-3E02-49A1-8861-AC1DC970D1C3}"/>
              </a:ext>
            </a:extLst>
          </p:cNvPr>
          <p:cNvSpPr/>
          <p:nvPr/>
        </p:nvSpPr>
        <p:spPr>
          <a:xfrm>
            <a:off x="1418872" y="3473886"/>
            <a:ext cx="7954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허길행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59CE0F6-AE6C-41FD-8092-35FD3193D524}"/>
              </a:ext>
            </a:extLst>
          </p:cNvPr>
          <p:cNvSpPr/>
          <p:nvPr/>
        </p:nvSpPr>
        <p:spPr>
          <a:xfrm>
            <a:off x="4356286" y="3473886"/>
            <a:ext cx="7954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한해용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D4640F6-911D-46C3-A793-612627254F33}"/>
              </a:ext>
            </a:extLst>
          </p:cNvPr>
          <p:cNvSpPr/>
          <p:nvPr/>
        </p:nvSpPr>
        <p:spPr>
          <a:xfrm>
            <a:off x="7293700" y="3473886"/>
            <a:ext cx="7954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최인효</a:t>
            </a:r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23DB633-1959-4E91-8B3F-8F744AC2F2E6}"/>
              </a:ext>
            </a:extLst>
          </p:cNvPr>
          <p:cNvSpPr/>
          <p:nvPr/>
        </p:nvSpPr>
        <p:spPr>
          <a:xfrm>
            <a:off x="10231114" y="3473886"/>
            <a:ext cx="7954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김우경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AB4A37D-E1C3-4A5D-AD75-CAE6CE9CF5A6}"/>
              </a:ext>
            </a:extLst>
          </p:cNvPr>
          <p:cNvSpPr/>
          <p:nvPr/>
        </p:nvSpPr>
        <p:spPr>
          <a:xfrm>
            <a:off x="376577" y="4028475"/>
            <a:ext cx="2880000" cy="1423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5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- </a:t>
            </a:r>
            <a:r>
              <a:rPr lang="ko-KR" altLang="en-US" sz="15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회원가입</a:t>
            </a:r>
            <a:r>
              <a:rPr lang="ko-KR" altLang="en-US" sz="14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r>
              <a:rPr lang="en-US" altLang="ko-KR" sz="14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(</a:t>
            </a:r>
            <a:r>
              <a:rPr lang="ko-KR" altLang="en-US" sz="14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인증 메일보내기</a:t>
            </a:r>
            <a:r>
              <a:rPr lang="en-US" altLang="ko-KR" sz="14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)</a:t>
            </a:r>
            <a:endParaRPr lang="en-US" altLang="ko-KR" sz="15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5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- </a:t>
            </a:r>
            <a:r>
              <a:rPr lang="ko-KR" altLang="en-US" sz="15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로그인</a:t>
            </a:r>
            <a:r>
              <a:rPr lang="en-US" altLang="ko-KR" sz="15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/</a:t>
            </a:r>
            <a:r>
              <a:rPr lang="ko-KR" altLang="en-US" sz="15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비번 찾기</a:t>
            </a:r>
          </a:p>
          <a:p>
            <a:pPr>
              <a:lnSpc>
                <a:spcPct val="150000"/>
              </a:lnSpc>
            </a:pPr>
            <a:r>
              <a:rPr lang="en-US" altLang="ko-KR" sz="15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- </a:t>
            </a:r>
            <a:r>
              <a:rPr lang="ko-KR" altLang="en-US" sz="15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프로필 설정 </a:t>
            </a:r>
            <a:r>
              <a:rPr lang="en-US" altLang="ko-KR" sz="14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(</a:t>
            </a:r>
            <a:r>
              <a:rPr lang="ko-KR" altLang="en-US" sz="14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비밀번호변경</a:t>
            </a:r>
            <a:r>
              <a:rPr lang="en-US" altLang="ko-KR" sz="14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)</a:t>
            </a:r>
            <a:endParaRPr lang="en-US" altLang="ko-KR" sz="15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5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- </a:t>
            </a:r>
            <a:r>
              <a:rPr lang="ko-KR" altLang="en-US" sz="15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알림 수신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0F3B8F1-BE7E-4425-8754-111FA0EE1733}"/>
              </a:ext>
            </a:extLst>
          </p:cNvPr>
          <p:cNvSpPr/>
          <p:nvPr/>
        </p:nvSpPr>
        <p:spPr>
          <a:xfrm>
            <a:off x="6251405" y="4028475"/>
            <a:ext cx="2880000" cy="206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altLang="ko-KR" sz="1500" kern="100" dirty="0"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- Kanban Board </a:t>
            </a:r>
            <a:r>
              <a:rPr lang="en-US" altLang="ko-KR" sz="1400" kern="100" dirty="0"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(</a:t>
            </a:r>
            <a:r>
              <a:rPr lang="ko-KR" altLang="ko-KR" sz="1400" kern="100" dirty="0" err="1"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칸반</a:t>
            </a:r>
            <a:r>
              <a:rPr lang="ko-KR" altLang="ko-KR" sz="1400" kern="100" dirty="0"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 보드</a:t>
            </a:r>
            <a:r>
              <a:rPr lang="en-US" altLang="ko-KR" sz="1400" kern="100" dirty="0"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)</a:t>
            </a:r>
            <a:endParaRPr lang="ko-KR" altLang="ko-KR" sz="1400" kern="100" dirty="0">
              <a:latin typeface="12롯데마트드림Light" panose="02020603020101020101" pitchFamily="18" charset="-127"/>
              <a:ea typeface="12롯데마트드림Light" panose="02020603020101020101" pitchFamily="18" charset="-127"/>
              <a:cs typeface="Times New Roman" panose="02020603050405020304" pitchFamily="18" charset="0"/>
            </a:endParaRPr>
          </a:p>
          <a:p>
            <a:pPr indent="123825">
              <a:spcAft>
                <a:spcPts val="800"/>
              </a:spcAft>
            </a:pPr>
            <a:r>
              <a:rPr lang="en-US" altLang="ko-KR" sz="1400" kern="100" dirty="0"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(</a:t>
            </a:r>
            <a:r>
              <a:rPr lang="ko-KR" altLang="ko-KR" sz="1400" kern="100" dirty="0"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드래그</a:t>
            </a:r>
            <a:r>
              <a:rPr lang="en-US" altLang="ko-KR" sz="1400" kern="100" dirty="0"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&amp;</a:t>
            </a:r>
            <a:r>
              <a:rPr lang="ko-KR" altLang="ko-KR" sz="1400" kern="100" dirty="0"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드롭</a:t>
            </a:r>
            <a:r>
              <a:rPr lang="en-US" altLang="ko-KR" sz="1400" kern="100" dirty="0"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, </a:t>
            </a:r>
            <a:r>
              <a:rPr lang="ko-KR" altLang="ko-KR" sz="1400" kern="100" dirty="0"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업무생성</a:t>
            </a:r>
            <a:r>
              <a:rPr lang="en-US" altLang="ko-KR" sz="1400" kern="100" dirty="0"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/</a:t>
            </a:r>
            <a:r>
              <a:rPr lang="ko-KR" altLang="ko-KR" sz="1400" kern="100" dirty="0"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삭제</a:t>
            </a:r>
            <a:r>
              <a:rPr lang="en-US" altLang="ko-KR" sz="1400" kern="100" dirty="0"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/</a:t>
            </a:r>
            <a:r>
              <a:rPr lang="ko-KR" altLang="ko-KR" sz="1400" kern="100" dirty="0"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복사</a:t>
            </a:r>
            <a:r>
              <a:rPr lang="en-US" altLang="ko-KR" sz="1400" kern="100" dirty="0"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)</a:t>
            </a:r>
            <a:endParaRPr lang="ko-KR" altLang="ko-KR" sz="1500" kern="100" dirty="0">
              <a:latin typeface="12롯데마트드림Light" panose="02020603020101020101" pitchFamily="18" charset="-127"/>
              <a:ea typeface="12롯데마트드림Light" panose="02020603020101020101" pitchFamily="18" charset="-127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altLang="ko-KR" sz="1500" kern="100" dirty="0"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- </a:t>
            </a:r>
            <a:r>
              <a:rPr lang="ko-KR" altLang="ko-KR" sz="1500" kern="100" dirty="0"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업무</a:t>
            </a:r>
            <a:r>
              <a:rPr lang="en-US" altLang="ko-KR" sz="1500" kern="100" dirty="0"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&amp;</a:t>
            </a:r>
            <a:r>
              <a:rPr lang="ko-KR" altLang="ko-KR" sz="1500" kern="100" dirty="0"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태그 검색</a:t>
            </a: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altLang="ko-KR" sz="1500" kern="100" dirty="0"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- </a:t>
            </a:r>
            <a:r>
              <a:rPr lang="ko-KR" altLang="ko-KR" sz="1500" kern="100" dirty="0"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알림 생성</a:t>
            </a:r>
          </a:p>
          <a:p>
            <a:pPr>
              <a:lnSpc>
                <a:spcPct val="150000"/>
              </a:lnSpc>
            </a:pPr>
            <a:r>
              <a:rPr lang="en-US" altLang="ko-KR" sz="1500" dirty="0"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- </a:t>
            </a:r>
            <a:r>
              <a:rPr lang="ko-KR" altLang="ko-KR" sz="1500" dirty="0"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배경화면 설정</a:t>
            </a:r>
            <a:endParaRPr lang="ko-KR" altLang="en-US" sz="15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A849BA9-14FA-43AC-BEDE-4F282E9A7CE9}"/>
              </a:ext>
            </a:extLst>
          </p:cNvPr>
          <p:cNvSpPr/>
          <p:nvPr/>
        </p:nvSpPr>
        <p:spPr>
          <a:xfrm>
            <a:off x="9188819" y="4028475"/>
            <a:ext cx="2880000" cy="17466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5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- </a:t>
            </a:r>
            <a:r>
              <a:rPr lang="ko-KR" altLang="en-US" sz="15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업무설정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(</a:t>
            </a:r>
            <a:r>
              <a:rPr lang="ko-KR" altLang="en-US" sz="14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업무설정</a:t>
            </a:r>
            <a:r>
              <a:rPr lang="en-US" altLang="ko-KR" sz="14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/</a:t>
            </a:r>
            <a:r>
              <a:rPr lang="ko-KR" altLang="en-US" sz="14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코멘트</a:t>
            </a:r>
            <a:r>
              <a:rPr lang="en-US" altLang="ko-KR" sz="14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/</a:t>
            </a:r>
            <a:r>
              <a:rPr lang="ko-KR" altLang="en-US" sz="14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파일 업</a:t>
            </a:r>
            <a:r>
              <a:rPr lang="en-US" altLang="ko-KR" sz="14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&amp;</a:t>
            </a:r>
            <a:r>
              <a:rPr lang="ko-KR" altLang="en-US" sz="14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다운</a:t>
            </a:r>
            <a:r>
              <a:rPr lang="en-US" altLang="ko-KR" sz="14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5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- </a:t>
            </a:r>
            <a:r>
              <a:rPr lang="ko-KR" altLang="en-US" sz="15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업무별 태그 삭제</a:t>
            </a:r>
            <a:r>
              <a:rPr lang="en-US" altLang="ko-KR" sz="15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/</a:t>
            </a:r>
            <a:r>
              <a:rPr lang="ko-KR" altLang="en-US" sz="15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수정</a:t>
            </a:r>
            <a:r>
              <a:rPr lang="en-US" altLang="ko-KR" sz="15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/</a:t>
            </a:r>
            <a:r>
              <a:rPr lang="ko-KR" altLang="en-US" sz="15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추가</a:t>
            </a:r>
          </a:p>
          <a:p>
            <a:pPr>
              <a:lnSpc>
                <a:spcPct val="150000"/>
              </a:lnSpc>
            </a:pPr>
            <a:r>
              <a:rPr lang="en-US" altLang="ko-KR" sz="15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- </a:t>
            </a:r>
            <a:r>
              <a:rPr lang="ko-KR" altLang="en-US" sz="15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프로필설정</a:t>
            </a:r>
          </a:p>
          <a:p>
            <a:pPr>
              <a:lnSpc>
                <a:spcPct val="150000"/>
              </a:lnSpc>
            </a:pPr>
            <a:r>
              <a:rPr lang="en-US" altLang="ko-KR" sz="15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- </a:t>
            </a:r>
            <a:r>
              <a:rPr lang="ko-KR" altLang="en-US" sz="1500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활동로그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A894A77-D15A-4541-81C5-5AAF565727F1}"/>
              </a:ext>
            </a:extLst>
          </p:cNvPr>
          <p:cNvSpPr/>
          <p:nvPr/>
        </p:nvSpPr>
        <p:spPr>
          <a:xfrm>
            <a:off x="3313991" y="4028475"/>
            <a:ext cx="2880000" cy="19902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800"/>
              </a:spcAft>
            </a:pPr>
            <a:r>
              <a:rPr lang="en-US" altLang="ko-KR" sz="1500" kern="100" dirty="0"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- </a:t>
            </a:r>
            <a:r>
              <a:rPr lang="ko-KR" altLang="ko-KR" sz="1500" kern="100" dirty="0"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캘린더</a:t>
            </a:r>
          </a:p>
          <a:p>
            <a:pPr>
              <a:spcAft>
                <a:spcPts val="800"/>
              </a:spcAft>
            </a:pPr>
            <a:r>
              <a:rPr lang="en-US" altLang="ko-KR" sz="1500" kern="100" dirty="0"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- </a:t>
            </a:r>
            <a:r>
              <a:rPr lang="ko-KR" altLang="ko-KR" sz="1500" kern="100" dirty="0"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프로젝트 목록</a:t>
            </a:r>
          </a:p>
          <a:p>
            <a:pPr>
              <a:spcAft>
                <a:spcPts val="800"/>
              </a:spcAft>
            </a:pPr>
            <a:r>
              <a:rPr lang="en-US" altLang="ko-KR" sz="1500" kern="100" dirty="0"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- </a:t>
            </a:r>
            <a:r>
              <a:rPr lang="ko-KR" altLang="ko-KR" sz="1500" kern="100" dirty="0"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프로젝트설정 </a:t>
            </a:r>
          </a:p>
          <a:p>
            <a:pPr indent="127000">
              <a:spcAft>
                <a:spcPts val="800"/>
              </a:spcAft>
            </a:pPr>
            <a:r>
              <a:rPr lang="en-US" altLang="ko-KR" sz="1400" kern="100" dirty="0"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(</a:t>
            </a:r>
            <a:r>
              <a:rPr lang="ko-KR" altLang="ko-KR" sz="1400" kern="100" dirty="0"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권한부여</a:t>
            </a:r>
            <a:r>
              <a:rPr lang="en-US" altLang="ko-KR" sz="1400" kern="100" dirty="0"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, </a:t>
            </a:r>
            <a:r>
              <a:rPr lang="ko-KR" altLang="ko-KR" sz="1400" kern="100" dirty="0"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멤버추가 및 삭제</a:t>
            </a:r>
            <a:r>
              <a:rPr lang="en-US" altLang="ko-KR" sz="1400" kern="100" dirty="0"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)</a:t>
            </a:r>
            <a:endParaRPr lang="ko-KR" altLang="ko-KR" sz="1400" kern="100" dirty="0">
              <a:latin typeface="12롯데마트드림Light" panose="02020603020101020101" pitchFamily="18" charset="-127"/>
              <a:ea typeface="12롯데마트드림Light" panose="02020603020101020101" pitchFamily="18" charset="-127"/>
              <a:cs typeface="Times New Roman" panose="02020603050405020304" pitchFamily="18" charset="0"/>
            </a:endParaRPr>
          </a:p>
          <a:p>
            <a:pPr>
              <a:spcAft>
                <a:spcPts val="800"/>
              </a:spcAft>
            </a:pPr>
            <a:r>
              <a:rPr lang="en-US" altLang="ko-KR" sz="1500" kern="100" dirty="0"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- </a:t>
            </a:r>
            <a:r>
              <a:rPr lang="ko-KR" altLang="ko-KR" sz="1500" kern="100" dirty="0"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파일 </a:t>
            </a:r>
          </a:p>
          <a:p>
            <a:r>
              <a:rPr lang="en-US" altLang="ko-KR" sz="1500" dirty="0"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- </a:t>
            </a:r>
            <a:r>
              <a:rPr lang="ko-KR" altLang="ko-KR" sz="1500" dirty="0"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Times New Roman" panose="02020603050405020304" pitchFamily="18" charset="0"/>
              </a:rPr>
              <a:t>배경화면 설정</a:t>
            </a:r>
            <a:endParaRPr lang="ko-KR" altLang="en-US" sz="1500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00367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04" t="9423" r="23854" b="5769"/>
          <a:stretch/>
        </p:blipFill>
        <p:spPr bwMode="auto">
          <a:xfrm>
            <a:off x="1352939" y="0"/>
            <a:ext cx="9486122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969583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511BF02D-E7E2-DB4C-AB3E-0B3CF78DC210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61AA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텍스트상자 8">
            <a:extLst>
              <a:ext uri="{FF2B5EF4-FFF2-40B4-BE49-F238E27FC236}">
                <a16:creationId xmlns:a16="http://schemas.microsoft.com/office/drawing/2014/main" id="{9AC4DBD0-6759-3C4A-9A2C-A90C9B6C0905}"/>
              </a:ext>
            </a:extLst>
          </p:cNvPr>
          <p:cNvSpPr txBox="1"/>
          <p:nvPr/>
        </p:nvSpPr>
        <p:spPr>
          <a:xfrm>
            <a:off x="2112853" y="2602796"/>
            <a:ext cx="13869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ko-KR" altLang="en-US" sz="2400" b="1" dirty="0">
                <a:solidFill>
                  <a:schemeClr val="bg1"/>
                </a:solidFill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개발 배경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B4118EE-8290-45E0-AB58-2DD83BC25779}"/>
              </a:ext>
            </a:extLst>
          </p:cNvPr>
          <p:cNvGrpSpPr/>
          <p:nvPr/>
        </p:nvGrpSpPr>
        <p:grpSpPr>
          <a:xfrm>
            <a:off x="6706376" y="4255661"/>
            <a:ext cx="4900974" cy="2602340"/>
            <a:chOff x="2121513" y="4255661"/>
            <a:chExt cx="4900974" cy="2602340"/>
          </a:xfrm>
        </p:grpSpPr>
        <p:sp>
          <p:nvSpPr>
            <p:cNvPr id="11" name="Freeform 13">
              <a:extLst>
                <a:ext uri="{FF2B5EF4-FFF2-40B4-BE49-F238E27FC236}">
                  <a16:creationId xmlns:a16="http://schemas.microsoft.com/office/drawing/2014/main" id="{6745AE4D-9509-4AC7-8A55-D84E6DAFA0AB}"/>
                </a:ext>
              </a:extLst>
            </p:cNvPr>
            <p:cNvSpPr>
              <a:spLocks/>
            </p:cNvSpPr>
            <p:nvPr/>
          </p:nvSpPr>
          <p:spPr bwMode="auto">
            <a:xfrm>
              <a:off x="4713440" y="5161239"/>
              <a:ext cx="957821" cy="641219"/>
            </a:xfrm>
            <a:custGeom>
              <a:avLst/>
              <a:gdLst>
                <a:gd name="T0" fmla="*/ 283 w 478"/>
                <a:gd name="T1" fmla="*/ 0 h 320"/>
                <a:gd name="T2" fmla="*/ 364 w 478"/>
                <a:gd name="T3" fmla="*/ 4 h 320"/>
                <a:gd name="T4" fmla="*/ 421 w 478"/>
                <a:gd name="T5" fmla="*/ 9 h 320"/>
                <a:gd name="T6" fmla="*/ 430 w 478"/>
                <a:gd name="T7" fmla="*/ 12 h 320"/>
                <a:gd name="T8" fmla="*/ 435 w 478"/>
                <a:gd name="T9" fmla="*/ 17 h 320"/>
                <a:gd name="T10" fmla="*/ 438 w 478"/>
                <a:gd name="T11" fmla="*/ 24 h 320"/>
                <a:gd name="T12" fmla="*/ 448 w 478"/>
                <a:gd name="T13" fmla="*/ 47 h 320"/>
                <a:gd name="T14" fmla="*/ 464 w 478"/>
                <a:gd name="T15" fmla="*/ 88 h 320"/>
                <a:gd name="T16" fmla="*/ 476 w 478"/>
                <a:gd name="T17" fmla="*/ 140 h 320"/>
                <a:gd name="T18" fmla="*/ 478 w 478"/>
                <a:gd name="T19" fmla="*/ 200 h 320"/>
                <a:gd name="T20" fmla="*/ 464 w 478"/>
                <a:gd name="T21" fmla="*/ 263 h 320"/>
                <a:gd name="T22" fmla="*/ 445 w 478"/>
                <a:gd name="T23" fmla="*/ 297 h 320"/>
                <a:gd name="T24" fmla="*/ 439 w 478"/>
                <a:gd name="T25" fmla="*/ 303 h 320"/>
                <a:gd name="T26" fmla="*/ 414 w 478"/>
                <a:gd name="T27" fmla="*/ 309 h 320"/>
                <a:gd name="T28" fmla="*/ 355 w 478"/>
                <a:gd name="T29" fmla="*/ 316 h 320"/>
                <a:gd name="T30" fmla="*/ 279 w 478"/>
                <a:gd name="T31" fmla="*/ 320 h 320"/>
                <a:gd name="T32" fmla="*/ 199 w 478"/>
                <a:gd name="T33" fmla="*/ 320 h 320"/>
                <a:gd name="T34" fmla="*/ 123 w 478"/>
                <a:gd name="T35" fmla="*/ 316 h 320"/>
                <a:gd name="T36" fmla="*/ 64 w 478"/>
                <a:gd name="T37" fmla="*/ 309 h 320"/>
                <a:gd name="T38" fmla="*/ 40 w 478"/>
                <a:gd name="T39" fmla="*/ 303 h 320"/>
                <a:gd name="T40" fmla="*/ 33 w 478"/>
                <a:gd name="T41" fmla="*/ 297 h 320"/>
                <a:gd name="T42" fmla="*/ 15 w 478"/>
                <a:gd name="T43" fmla="*/ 263 h 320"/>
                <a:gd name="T44" fmla="*/ 0 w 478"/>
                <a:gd name="T45" fmla="*/ 200 h 320"/>
                <a:gd name="T46" fmla="*/ 3 w 478"/>
                <a:gd name="T47" fmla="*/ 140 h 320"/>
                <a:gd name="T48" fmla="*/ 15 w 478"/>
                <a:gd name="T49" fmla="*/ 88 h 320"/>
                <a:gd name="T50" fmla="*/ 30 w 478"/>
                <a:gd name="T51" fmla="*/ 47 h 320"/>
                <a:gd name="T52" fmla="*/ 41 w 478"/>
                <a:gd name="T53" fmla="*/ 24 h 320"/>
                <a:gd name="T54" fmla="*/ 44 w 478"/>
                <a:gd name="T55" fmla="*/ 17 h 320"/>
                <a:gd name="T56" fmla="*/ 49 w 478"/>
                <a:gd name="T57" fmla="*/ 12 h 320"/>
                <a:gd name="T58" fmla="*/ 58 w 478"/>
                <a:gd name="T59" fmla="*/ 9 h 320"/>
                <a:gd name="T60" fmla="*/ 114 w 478"/>
                <a:gd name="T61" fmla="*/ 4 h 320"/>
                <a:gd name="T62" fmla="*/ 195 w 478"/>
                <a:gd name="T63" fmla="*/ 0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78" h="320">
                  <a:moveTo>
                    <a:pt x="240" y="0"/>
                  </a:moveTo>
                  <a:lnTo>
                    <a:pt x="283" y="0"/>
                  </a:lnTo>
                  <a:lnTo>
                    <a:pt x="325" y="1"/>
                  </a:lnTo>
                  <a:lnTo>
                    <a:pt x="364" y="4"/>
                  </a:lnTo>
                  <a:lnTo>
                    <a:pt x="396" y="7"/>
                  </a:lnTo>
                  <a:lnTo>
                    <a:pt x="421" y="9"/>
                  </a:lnTo>
                  <a:lnTo>
                    <a:pt x="426" y="11"/>
                  </a:lnTo>
                  <a:lnTo>
                    <a:pt x="430" y="12"/>
                  </a:lnTo>
                  <a:lnTo>
                    <a:pt x="432" y="15"/>
                  </a:lnTo>
                  <a:lnTo>
                    <a:pt x="435" y="17"/>
                  </a:lnTo>
                  <a:lnTo>
                    <a:pt x="435" y="21"/>
                  </a:lnTo>
                  <a:lnTo>
                    <a:pt x="438" y="24"/>
                  </a:lnTo>
                  <a:lnTo>
                    <a:pt x="442" y="33"/>
                  </a:lnTo>
                  <a:lnTo>
                    <a:pt x="448" y="47"/>
                  </a:lnTo>
                  <a:lnTo>
                    <a:pt x="456" y="66"/>
                  </a:lnTo>
                  <a:lnTo>
                    <a:pt x="464" y="88"/>
                  </a:lnTo>
                  <a:lnTo>
                    <a:pt x="470" y="113"/>
                  </a:lnTo>
                  <a:lnTo>
                    <a:pt x="476" y="140"/>
                  </a:lnTo>
                  <a:lnTo>
                    <a:pt x="478" y="170"/>
                  </a:lnTo>
                  <a:lnTo>
                    <a:pt x="478" y="200"/>
                  </a:lnTo>
                  <a:lnTo>
                    <a:pt x="473" y="232"/>
                  </a:lnTo>
                  <a:lnTo>
                    <a:pt x="464" y="263"/>
                  </a:lnTo>
                  <a:lnTo>
                    <a:pt x="448" y="293"/>
                  </a:lnTo>
                  <a:lnTo>
                    <a:pt x="445" y="297"/>
                  </a:lnTo>
                  <a:lnTo>
                    <a:pt x="443" y="300"/>
                  </a:lnTo>
                  <a:lnTo>
                    <a:pt x="439" y="303"/>
                  </a:lnTo>
                  <a:lnTo>
                    <a:pt x="434" y="305"/>
                  </a:lnTo>
                  <a:lnTo>
                    <a:pt x="414" y="309"/>
                  </a:lnTo>
                  <a:lnTo>
                    <a:pt x="388" y="313"/>
                  </a:lnTo>
                  <a:lnTo>
                    <a:pt x="355" y="316"/>
                  </a:lnTo>
                  <a:lnTo>
                    <a:pt x="318" y="318"/>
                  </a:lnTo>
                  <a:lnTo>
                    <a:pt x="279" y="320"/>
                  </a:lnTo>
                  <a:lnTo>
                    <a:pt x="240" y="320"/>
                  </a:lnTo>
                  <a:lnTo>
                    <a:pt x="199" y="320"/>
                  </a:lnTo>
                  <a:lnTo>
                    <a:pt x="160" y="318"/>
                  </a:lnTo>
                  <a:lnTo>
                    <a:pt x="123" y="316"/>
                  </a:lnTo>
                  <a:lnTo>
                    <a:pt x="91" y="313"/>
                  </a:lnTo>
                  <a:lnTo>
                    <a:pt x="64" y="309"/>
                  </a:lnTo>
                  <a:lnTo>
                    <a:pt x="45" y="305"/>
                  </a:lnTo>
                  <a:lnTo>
                    <a:pt x="40" y="303"/>
                  </a:lnTo>
                  <a:lnTo>
                    <a:pt x="36" y="300"/>
                  </a:lnTo>
                  <a:lnTo>
                    <a:pt x="33" y="297"/>
                  </a:lnTo>
                  <a:lnTo>
                    <a:pt x="30" y="293"/>
                  </a:lnTo>
                  <a:lnTo>
                    <a:pt x="15" y="263"/>
                  </a:lnTo>
                  <a:lnTo>
                    <a:pt x="6" y="232"/>
                  </a:lnTo>
                  <a:lnTo>
                    <a:pt x="0" y="200"/>
                  </a:lnTo>
                  <a:lnTo>
                    <a:pt x="0" y="170"/>
                  </a:lnTo>
                  <a:lnTo>
                    <a:pt x="3" y="140"/>
                  </a:lnTo>
                  <a:lnTo>
                    <a:pt x="8" y="113"/>
                  </a:lnTo>
                  <a:lnTo>
                    <a:pt x="15" y="88"/>
                  </a:lnTo>
                  <a:lnTo>
                    <a:pt x="23" y="66"/>
                  </a:lnTo>
                  <a:lnTo>
                    <a:pt x="30" y="47"/>
                  </a:lnTo>
                  <a:lnTo>
                    <a:pt x="37" y="33"/>
                  </a:lnTo>
                  <a:lnTo>
                    <a:pt x="41" y="24"/>
                  </a:lnTo>
                  <a:lnTo>
                    <a:pt x="44" y="21"/>
                  </a:lnTo>
                  <a:lnTo>
                    <a:pt x="44" y="17"/>
                  </a:lnTo>
                  <a:lnTo>
                    <a:pt x="46" y="15"/>
                  </a:lnTo>
                  <a:lnTo>
                    <a:pt x="49" y="12"/>
                  </a:lnTo>
                  <a:lnTo>
                    <a:pt x="53" y="11"/>
                  </a:lnTo>
                  <a:lnTo>
                    <a:pt x="58" y="9"/>
                  </a:lnTo>
                  <a:lnTo>
                    <a:pt x="83" y="7"/>
                  </a:lnTo>
                  <a:lnTo>
                    <a:pt x="114" y="4"/>
                  </a:lnTo>
                  <a:lnTo>
                    <a:pt x="153" y="1"/>
                  </a:lnTo>
                  <a:lnTo>
                    <a:pt x="195" y="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CBB659"/>
            </a:solidFill>
            <a:ln w="0">
              <a:solidFill>
                <a:srgbClr val="CBB65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2C5A79DB-1DED-4118-824D-CE9C2BA0148E}"/>
                </a:ext>
              </a:extLst>
            </p:cNvPr>
            <p:cNvGrpSpPr/>
            <p:nvPr/>
          </p:nvGrpSpPr>
          <p:grpSpPr>
            <a:xfrm>
              <a:off x="2526098" y="5096062"/>
              <a:ext cx="575094" cy="855628"/>
              <a:chOff x="2355039" y="4008316"/>
              <a:chExt cx="634174" cy="943527"/>
            </a:xfrm>
          </p:grpSpPr>
          <p:sp>
            <p:nvSpPr>
              <p:cNvPr id="13" name="Rectangle 69">
                <a:extLst>
                  <a:ext uri="{FF2B5EF4-FFF2-40B4-BE49-F238E27FC236}">
                    <a16:creationId xmlns:a16="http://schemas.microsoft.com/office/drawing/2014/main" id="{EC3FE3A2-34F5-4BAF-86F9-71FAD0A679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32377" y="4008316"/>
                <a:ext cx="216547" cy="921430"/>
              </a:xfrm>
              <a:prstGeom prst="rect">
                <a:avLst/>
              </a:prstGeom>
              <a:solidFill>
                <a:srgbClr val="999999"/>
              </a:solidFill>
              <a:ln w="0">
                <a:solidFill>
                  <a:srgbClr val="999999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4" name="Rectangle 70">
                <a:extLst>
                  <a:ext uri="{FF2B5EF4-FFF2-40B4-BE49-F238E27FC236}">
                    <a16:creationId xmlns:a16="http://schemas.microsoft.com/office/drawing/2014/main" id="{8146F6E9-2216-448B-9FC6-0C0D21A74D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67731" y="4529796"/>
                <a:ext cx="143629" cy="19888"/>
              </a:xfrm>
              <a:prstGeom prst="rect">
                <a:avLst/>
              </a:prstGeom>
              <a:solidFill>
                <a:srgbClr val="EBD065"/>
              </a:solidFill>
              <a:ln w="0">
                <a:solidFill>
                  <a:srgbClr val="EBD065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5" name="Rectangle 71">
                <a:extLst>
                  <a:ext uri="{FF2B5EF4-FFF2-40B4-BE49-F238E27FC236}">
                    <a16:creationId xmlns:a16="http://schemas.microsoft.com/office/drawing/2014/main" id="{1DE94D22-81C8-4E92-BE68-6987BF0223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67731" y="4576200"/>
                <a:ext cx="143629" cy="22097"/>
              </a:xfrm>
              <a:prstGeom prst="rect">
                <a:avLst/>
              </a:prstGeom>
              <a:solidFill>
                <a:srgbClr val="EBD065"/>
              </a:solidFill>
              <a:ln w="0">
                <a:solidFill>
                  <a:srgbClr val="EBD065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6" name="Rectangle 72">
                <a:extLst>
                  <a:ext uri="{FF2B5EF4-FFF2-40B4-BE49-F238E27FC236}">
                    <a16:creationId xmlns:a16="http://schemas.microsoft.com/office/drawing/2014/main" id="{FDC0304E-16B2-447B-9880-1DF39610B4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67731" y="4624812"/>
                <a:ext cx="143629" cy="19888"/>
              </a:xfrm>
              <a:prstGeom prst="rect">
                <a:avLst/>
              </a:prstGeom>
              <a:solidFill>
                <a:srgbClr val="F2F2F2"/>
              </a:solidFill>
              <a:ln w="0">
                <a:solidFill>
                  <a:srgbClr val="F2F2F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8" name="Freeform 73">
                <a:extLst>
                  <a:ext uri="{FF2B5EF4-FFF2-40B4-BE49-F238E27FC236}">
                    <a16:creationId xmlns:a16="http://schemas.microsoft.com/office/drawing/2014/main" id="{3512210C-55E6-4C6B-B2E3-55AE2992CC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76570" y="4746343"/>
                <a:ext cx="125952" cy="128160"/>
              </a:xfrm>
              <a:custGeom>
                <a:avLst/>
                <a:gdLst>
                  <a:gd name="T0" fmla="*/ 29 w 57"/>
                  <a:gd name="T1" fmla="*/ 0 h 58"/>
                  <a:gd name="T2" fmla="*/ 40 w 57"/>
                  <a:gd name="T3" fmla="*/ 1 h 58"/>
                  <a:gd name="T4" fmla="*/ 50 w 57"/>
                  <a:gd name="T5" fmla="*/ 8 h 58"/>
                  <a:gd name="T6" fmla="*/ 55 w 57"/>
                  <a:gd name="T7" fmla="*/ 17 h 58"/>
                  <a:gd name="T8" fmla="*/ 57 w 57"/>
                  <a:gd name="T9" fmla="*/ 29 h 58"/>
                  <a:gd name="T10" fmla="*/ 55 w 57"/>
                  <a:gd name="T11" fmla="*/ 39 h 58"/>
                  <a:gd name="T12" fmla="*/ 50 w 57"/>
                  <a:gd name="T13" fmla="*/ 48 h 58"/>
                  <a:gd name="T14" fmla="*/ 40 w 57"/>
                  <a:gd name="T15" fmla="*/ 55 h 58"/>
                  <a:gd name="T16" fmla="*/ 29 w 57"/>
                  <a:gd name="T17" fmla="*/ 58 h 58"/>
                  <a:gd name="T18" fmla="*/ 18 w 57"/>
                  <a:gd name="T19" fmla="*/ 55 h 58"/>
                  <a:gd name="T20" fmla="*/ 9 w 57"/>
                  <a:gd name="T21" fmla="*/ 48 h 58"/>
                  <a:gd name="T22" fmla="*/ 2 w 57"/>
                  <a:gd name="T23" fmla="*/ 39 h 58"/>
                  <a:gd name="T24" fmla="*/ 0 w 57"/>
                  <a:gd name="T25" fmla="*/ 29 h 58"/>
                  <a:gd name="T26" fmla="*/ 2 w 57"/>
                  <a:gd name="T27" fmla="*/ 17 h 58"/>
                  <a:gd name="T28" fmla="*/ 9 w 57"/>
                  <a:gd name="T29" fmla="*/ 8 h 58"/>
                  <a:gd name="T30" fmla="*/ 18 w 57"/>
                  <a:gd name="T31" fmla="*/ 1 h 58"/>
                  <a:gd name="T32" fmla="*/ 29 w 57"/>
                  <a:gd name="T33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7" h="58">
                    <a:moveTo>
                      <a:pt x="29" y="0"/>
                    </a:moveTo>
                    <a:lnTo>
                      <a:pt x="40" y="1"/>
                    </a:lnTo>
                    <a:lnTo>
                      <a:pt x="50" y="8"/>
                    </a:lnTo>
                    <a:lnTo>
                      <a:pt x="55" y="17"/>
                    </a:lnTo>
                    <a:lnTo>
                      <a:pt x="57" y="29"/>
                    </a:lnTo>
                    <a:lnTo>
                      <a:pt x="55" y="39"/>
                    </a:lnTo>
                    <a:lnTo>
                      <a:pt x="50" y="48"/>
                    </a:lnTo>
                    <a:lnTo>
                      <a:pt x="40" y="55"/>
                    </a:lnTo>
                    <a:lnTo>
                      <a:pt x="29" y="58"/>
                    </a:lnTo>
                    <a:lnTo>
                      <a:pt x="18" y="55"/>
                    </a:lnTo>
                    <a:lnTo>
                      <a:pt x="9" y="48"/>
                    </a:lnTo>
                    <a:lnTo>
                      <a:pt x="2" y="39"/>
                    </a:lnTo>
                    <a:lnTo>
                      <a:pt x="0" y="29"/>
                    </a:lnTo>
                    <a:lnTo>
                      <a:pt x="2" y="17"/>
                    </a:lnTo>
                    <a:lnTo>
                      <a:pt x="9" y="8"/>
                    </a:lnTo>
                    <a:lnTo>
                      <a:pt x="18" y="1"/>
                    </a:lnTo>
                    <a:lnTo>
                      <a:pt x="29" y="0"/>
                    </a:lnTo>
                    <a:close/>
                  </a:path>
                </a:pathLst>
              </a:custGeom>
              <a:solidFill>
                <a:srgbClr val="F2F2F2"/>
              </a:solidFill>
              <a:ln w="0">
                <a:solidFill>
                  <a:srgbClr val="F2F2F2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9" name="Rectangle 74">
                <a:extLst>
                  <a:ext uri="{FF2B5EF4-FFF2-40B4-BE49-F238E27FC236}">
                    <a16:creationId xmlns:a16="http://schemas.microsoft.com/office/drawing/2014/main" id="{D6C1C600-9A86-43F1-BEB9-9EF9219B59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86489" y="4008316"/>
                <a:ext cx="214338" cy="921430"/>
              </a:xfrm>
              <a:prstGeom prst="rect">
                <a:avLst/>
              </a:prstGeom>
              <a:solidFill>
                <a:srgbClr val="7A7B7B"/>
              </a:solidFill>
              <a:ln w="0">
                <a:solidFill>
                  <a:srgbClr val="7A7B7B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0" name="Rectangle 75">
                <a:extLst>
                  <a:ext uri="{FF2B5EF4-FFF2-40B4-BE49-F238E27FC236}">
                    <a16:creationId xmlns:a16="http://schemas.microsoft.com/office/drawing/2014/main" id="{ABDAA26A-0454-44E0-96CB-538FE1C2D1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21843" y="4529796"/>
                <a:ext cx="145838" cy="19888"/>
              </a:xfrm>
              <a:prstGeom prst="rect">
                <a:avLst/>
              </a:prstGeom>
              <a:solidFill>
                <a:srgbClr val="F05586"/>
              </a:solidFill>
              <a:ln w="0">
                <a:solidFill>
                  <a:srgbClr val="F05586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1" name="Rectangle 76">
                <a:extLst>
                  <a:ext uri="{FF2B5EF4-FFF2-40B4-BE49-F238E27FC236}">
                    <a16:creationId xmlns:a16="http://schemas.microsoft.com/office/drawing/2014/main" id="{D9B61B93-094E-4E80-B6F7-646075BCDD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21843" y="4576200"/>
                <a:ext cx="145838" cy="22097"/>
              </a:xfrm>
              <a:prstGeom prst="rect">
                <a:avLst/>
              </a:prstGeom>
              <a:solidFill>
                <a:srgbClr val="F05586"/>
              </a:solidFill>
              <a:ln w="0">
                <a:solidFill>
                  <a:srgbClr val="F05586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2" name="Rectangle 77">
                <a:extLst>
                  <a:ext uri="{FF2B5EF4-FFF2-40B4-BE49-F238E27FC236}">
                    <a16:creationId xmlns:a16="http://schemas.microsoft.com/office/drawing/2014/main" id="{8204899F-893F-4815-A403-470B96ED6E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21843" y="4624812"/>
                <a:ext cx="145838" cy="19888"/>
              </a:xfrm>
              <a:prstGeom prst="rect">
                <a:avLst/>
              </a:prstGeom>
              <a:solidFill>
                <a:srgbClr val="F05586"/>
              </a:solidFill>
              <a:ln w="0">
                <a:solidFill>
                  <a:srgbClr val="F05586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3" name="Freeform 78">
                <a:extLst>
                  <a:ext uri="{FF2B5EF4-FFF2-40B4-BE49-F238E27FC236}">
                    <a16:creationId xmlns:a16="http://schemas.microsoft.com/office/drawing/2014/main" id="{D95BAE96-AE0B-4DA7-9D6F-B65EA2CBE1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30682" y="4746343"/>
                <a:ext cx="128160" cy="128160"/>
              </a:xfrm>
              <a:custGeom>
                <a:avLst/>
                <a:gdLst>
                  <a:gd name="T0" fmla="*/ 29 w 58"/>
                  <a:gd name="T1" fmla="*/ 0 h 58"/>
                  <a:gd name="T2" fmla="*/ 41 w 58"/>
                  <a:gd name="T3" fmla="*/ 1 h 58"/>
                  <a:gd name="T4" fmla="*/ 50 w 58"/>
                  <a:gd name="T5" fmla="*/ 8 h 58"/>
                  <a:gd name="T6" fmla="*/ 55 w 58"/>
                  <a:gd name="T7" fmla="*/ 17 h 58"/>
                  <a:gd name="T8" fmla="*/ 58 w 58"/>
                  <a:gd name="T9" fmla="*/ 29 h 58"/>
                  <a:gd name="T10" fmla="*/ 55 w 58"/>
                  <a:gd name="T11" fmla="*/ 39 h 58"/>
                  <a:gd name="T12" fmla="*/ 50 w 58"/>
                  <a:gd name="T13" fmla="*/ 48 h 58"/>
                  <a:gd name="T14" fmla="*/ 41 w 58"/>
                  <a:gd name="T15" fmla="*/ 55 h 58"/>
                  <a:gd name="T16" fmla="*/ 29 w 58"/>
                  <a:gd name="T17" fmla="*/ 58 h 58"/>
                  <a:gd name="T18" fmla="*/ 17 w 58"/>
                  <a:gd name="T19" fmla="*/ 55 h 58"/>
                  <a:gd name="T20" fmla="*/ 8 w 58"/>
                  <a:gd name="T21" fmla="*/ 48 h 58"/>
                  <a:gd name="T22" fmla="*/ 3 w 58"/>
                  <a:gd name="T23" fmla="*/ 39 h 58"/>
                  <a:gd name="T24" fmla="*/ 0 w 58"/>
                  <a:gd name="T25" fmla="*/ 29 h 58"/>
                  <a:gd name="T26" fmla="*/ 3 w 58"/>
                  <a:gd name="T27" fmla="*/ 17 h 58"/>
                  <a:gd name="T28" fmla="*/ 8 w 58"/>
                  <a:gd name="T29" fmla="*/ 8 h 58"/>
                  <a:gd name="T30" fmla="*/ 17 w 58"/>
                  <a:gd name="T31" fmla="*/ 1 h 58"/>
                  <a:gd name="T32" fmla="*/ 29 w 58"/>
                  <a:gd name="T33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8" h="58">
                    <a:moveTo>
                      <a:pt x="29" y="0"/>
                    </a:moveTo>
                    <a:lnTo>
                      <a:pt x="41" y="1"/>
                    </a:lnTo>
                    <a:lnTo>
                      <a:pt x="50" y="8"/>
                    </a:lnTo>
                    <a:lnTo>
                      <a:pt x="55" y="17"/>
                    </a:lnTo>
                    <a:lnTo>
                      <a:pt x="58" y="29"/>
                    </a:lnTo>
                    <a:lnTo>
                      <a:pt x="55" y="39"/>
                    </a:lnTo>
                    <a:lnTo>
                      <a:pt x="50" y="48"/>
                    </a:lnTo>
                    <a:lnTo>
                      <a:pt x="41" y="55"/>
                    </a:lnTo>
                    <a:lnTo>
                      <a:pt x="29" y="58"/>
                    </a:lnTo>
                    <a:lnTo>
                      <a:pt x="17" y="55"/>
                    </a:lnTo>
                    <a:lnTo>
                      <a:pt x="8" y="48"/>
                    </a:lnTo>
                    <a:lnTo>
                      <a:pt x="3" y="39"/>
                    </a:lnTo>
                    <a:lnTo>
                      <a:pt x="0" y="29"/>
                    </a:lnTo>
                    <a:lnTo>
                      <a:pt x="3" y="17"/>
                    </a:lnTo>
                    <a:lnTo>
                      <a:pt x="8" y="8"/>
                    </a:lnTo>
                    <a:lnTo>
                      <a:pt x="17" y="1"/>
                    </a:lnTo>
                    <a:lnTo>
                      <a:pt x="29" y="0"/>
                    </a:lnTo>
                    <a:close/>
                  </a:path>
                </a:pathLst>
              </a:custGeom>
              <a:solidFill>
                <a:srgbClr val="F05586"/>
              </a:solidFill>
              <a:ln w="0">
                <a:solidFill>
                  <a:srgbClr val="F0558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4" name="Freeform 79">
                <a:extLst>
                  <a:ext uri="{FF2B5EF4-FFF2-40B4-BE49-F238E27FC236}">
                    <a16:creationId xmlns:a16="http://schemas.microsoft.com/office/drawing/2014/main" id="{610C198E-9FD9-44A6-8D9E-8F95C8685F9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355039" y="4156364"/>
                <a:ext cx="634174" cy="795479"/>
              </a:xfrm>
              <a:custGeom>
                <a:avLst/>
                <a:gdLst>
                  <a:gd name="T0" fmla="*/ 39 w 287"/>
                  <a:gd name="T1" fmla="*/ 283 h 360"/>
                  <a:gd name="T2" fmla="*/ 34 w 287"/>
                  <a:gd name="T3" fmla="*/ 288 h 360"/>
                  <a:gd name="T4" fmla="*/ 34 w 287"/>
                  <a:gd name="T5" fmla="*/ 296 h 360"/>
                  <a:gd name="T6" fmla="*/ 39 w 287"/>
                  <a:gd name="T7" fmla="*/ 300 h 360"/>
                  <a:gd name="T8" fmla="*/ 221 w 287"/>
                  <a:gd name="T9" fmla="*/ 301 h 360"/>
                  <a:gd name="T10" fmla="*/ 228 w 287"/>
                  <a:gd name="T11" fmla="*/ 298 h 360"/>
                  <a:gd name="T12" fmla="*/ 230 w 287"/>
                  <a:gd name="T13" fmla="*/ 292 h 360"/>
                  <a:gd name="T14" fmla="*/ 228 w 287"/>
                  <a:gd name="T15" fmla="*/ 285 h 360"/>
                  <a:gd name="T16" fmla="*/ 221 w 287"/>
                  <a:gd name="T17" fmla="*/ 283 h 360"/>
                  <a:gd name="T18" fmla="*/ 43 w 287"/>
                  <a:gd name="T19" fmla="*/ 209 h 360"/>
                  <a:gd name="T20" fmla="*/ 37 w 287"/>
                  <a:gd name="T21" fmla="*/ 213 h 360"/>
                  <a:gd name="T22" fmla="*/ 34 w 287"/>
                  <a:gd name="T23" fmla="*/ 220 h 360"/>
                  <a:gd name="T24" fmla="*/ 37 w 287"/>
                  <a:gd name="T25" fmla="*/ 226 h 360"/>
                  <a:gd name="T26" fmla="*/ 43 w 287"/>
                  <a:gd name="T27" fmla="*/ 229 h 360"/>
                  <a:gd name="T28" fmla="*/ 196 w 287"/>
                  <a:gd name="T29" fmla="*/ 228 h 360"/>
                  <a:gd name="T30" fmla="*/ 200 w 287"/>
                  <a:gd name="T31" fmla="*/ 223 h 360"/>
                  <a:gd name="T32" fmla="*/ 200 w 287"/>
                  <a:gd name="T33" fmla="*/ 216 h 360"/>
                  <a:gd name="T34" fmla="*/ 196 w 287"/>
                  <a:gd name="T35" fmla="*/ 211 h 360"/>
                  <a:gd name="T36" fmla="*/ 43 w 287"/>
                  <a:gd name="T37" fmla="*/ 209 h 360"/>
                  <a:gd name="T38" fmla="*/ 39 w 287"/>
                  <a:gd name="T39" fmla="*/ 139 h 360"/>
                  <a:gd name="T40" fmla="*/ 34 w 287"/>
                  <a:gd name="T41" fmla="*/ 144 h 360"/>
                  <a:gd name="T42" fmla="*/ 34 w 287"/>
                  <a:gd name="T43" fmla="*/ 151 h 360"/>
                  <a:gd name="T44" fmla="*/ 39 w 287"/>
                  <a:gd name="T45" fmla="*/ 156 h 360"/>
                  <a:gd name="T46" fmla="*/ 169 w 287"/>
                  <a:gd name="T47" fmla="*/ 157 h 360"/>
                  <a:gd name="T48" fmla="*/ 177 w 287"/>
                  <a:gd name="T49" fmla="*/ 154 h 360"/>
                  <a:gd name="T50" fmla="*/ 179 w 287"/>
                  <a:gd name="T51" fmla="*/ 148 h 360"/>
                  <a:gd name="T52" fmla="*/ 177 w 287"/>
                  <a:gd name="T53" fmla="*/ 141 h 360"/>
                  <a:gd name="T54" fmla="*/ 169 w 287"/>
                  <a:gd name="T55" fmla="*/ 137 h 360"/>
                  <a:gd name="T56" fmla="*/ 43 w 287"/>
                  <a:gd name="T57" fmla="*/ 65 h 360"/>
                  <a:gd name="T58" fmla="*/ 37 w 287"/>
                  <a:gd name="T59" fmla="*/ 68 h 360"/>
                  <a:gd name="T60" fmla="*/ 34 w 287"/>
                  <a:gd name="T61" fmla="*/ 76 h 360"/>
                  <a:gd name="T62" fmla="*/ 37 w 287"/>
                  <a:gd name="T63" fmla="*/ 82 h 360"/>
                  <a:gd name="T64" fmla="*/ 43 w 287"/>
                  <a:gd name="T65" fmla="*/ 85 h 360"/>
                  <a:gd name="T66" fmla="*/ 160 w 287"/>
                  <a:gd name="T67" fmla="*/ 84 h 360"/>
                  <a:gd name="T68" fmla="*/ 165 w 287"/>
                  <a:gd name="T69" fmla="*/ 79 h 360"/>
                  <a:gd name="T70" fmla="*/ 165 w 287"/>
                  <a:gd name="T71" fmla="*/ 72 h 360"/>
                  <a:gd name="T72" fmla="*/ 160 w 287"/>
                  <a:gd name="T73" fmla="*/ 67 h 360"/>
                  <a:gd name="T74" fmla="*/ 43 w 287"/>
                  <a:gd name="T75" fmla="*/ 65 h 360"/>
                  <a:gd name="T76" fmla="*/ 171 w 287"/>
                  <a:gd name="T77" fmla="*/ 0 h 360"/>
                  <a:gd name="T78" fmla="*/ 179 w 287"/>
                  <a:gd name="T79" fmla="*/ 3 h 360"/>
                  <a:gd name="T80" fmla="*/ 186 w 287"/>
                  <a:gd name="T81" fmla="*/ 10 h 360"/>
                  <a:gd name="T82" fmla="*/ 287 w 287"/>
                  <a:gd name="T83" fmla="*/ 352 h 360"/>
                  <a:gd name="T84" fmla="*/ 284 w 287"/>
                  <a:gd name="T85" fmla="*/ 357 h 360"/>
                  <a:gd name="T86" fmla="*/ 279 w 287"/>
                  <a:gd name="T87" fmla="*/ 360 h 360"/>
                  <a:gd name="T88" fmla="*/ 6 w 287"/>
                  <a:gd name="T89" fmla="*/ 359 h 360"/>
                  <a:gd name="T90" fmla="*/ 0 w 287"/>
                  <a:gd name="T91" fmla="*/ 352 h 360"/>
                  <a:gd name="T92" fmla="*/ 0 w 287"/>
                  <a:gd name="T93" fmla="*/ 10 h 360"/>
                  <a:gd name="T94" fmla="*/ 3 w 287"/>
                  <a:gd name="T95" fmla="*/ 3 h 360"/>
                  <a:gd name="T96" fmla="*/ 10 w 287"/>
                  <a:gd name="T97" fmla="*/ 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87" h="360">
                    <a:moveTo>
                      <a:pt x="43" y="283"/>
                    </a:moveTo>
                    <a:lnTo>
                      <a:pt x="39" y="283"/>
                    </a:lnTo>
                    <a:lnTo>
                      <a:pt x="37" y="285"/>
                    </a:lnTo>
                    <a:lnTo>
                      <a:pt x="34" y="288"/>
                    </a:lnTo>
                    <a:lnTo>
                      <a:pt x="34" y="292"/>
                    </a:lnTo>
                    <a:lnTo>
                      <a:pt x="34" y="296"/>
                    </a:lnTo>
                    <a:lnTo>
                      <a:pt x="37" y="298"/>
                    </a:lnTo>
                    <a:lnTo>
                      <a:pt x="39" y="300"/>
                    </a:lnTo>
                    <a:lnTo>
                      <a:pt x="43" y="301"/>
                    </a:lnTo>
                    <a:lnTo>
                      <a:pt x="221" y="301"/>
                    </a:lnTo>
                    <a:lnTo>
                      <a:pt x="225" y="300"/>
                    </a:lnTo>
                    <a:lnTo>
                      <a:pt x="228" y="298"/>
                    </a:lnTo>
                    <a:lnTo>
                      <a:pt x="230" y="296"/>
                    </a:lnTo>
                    <a:lnTo>
                      <a:pt x="230" y="292"/>
                    </a:lnTo>
                    <a:lnTo>
                      <a:pt x="230" y="288"/>
                    </a:lnTo>
                    <a:lnTo>
                      <a:pt x="228" y="285"/>
                    </a:lnTo>
                    <a:lnTo>
                      <a:pt x="225" y="283"/>
                    </a:lnTo>
                    <a:lnTo>
                      <a:pt x="221" y="283"/>
                    </a:lnTo>
                    <a:lnTo>
                      <a:pt x="43" y="283"/>
                    </a:lnTo>
                    <a:close/>
                    <a:moveTo>
                      <a:pt x="43" y="209"/>
                    </a:moveTo>
                    <a:lnTo>
                      <a:pt x="39" y="211"/>
                    </a:lnTo>
                    <a:lnTo>
                      <a:pt x="37" y="213"/>
                    </a:lnTo>
                    <a:lnTo>
                      <a:pt x="34" y="216"/>
                    </a:lnTo>
                    <a:lnTo>
                      <a:pt x="34" y="220"/>
                    </a:lnTo>
                    <a:lnTo>
                      <a:pt x="34" y="223"/>
                    </a:lnTo>
                    <a:lnTo>
                      <a:pt x="37" y="226"/>
                    </a:lnTo>
                    <a:lnTo>
                      <a:pt x="39" y="228"/>
                    </a:lnTo>
                    <a:lnTo>
                      <a:pt x="43" y="229"/>
                    </a:lnTo>
                    <a:lnTo>
                      <a:pt x="192" y="229"/>
                    </a:lnTo>
                    <a:lnTo>
                      <a:pt x="196" y="228"/>
                    </a:lnTo>
                    <a:lnTo>
                      <a:pt x="199" y="226"/>
                    </a:lnTo>
                    <a:lnTo>
                      <a:pt x="200" y="223"/>
                    </a:lnTo>
                    <a:lnTo>
                      <a:pt x="202" y="220"/>
                    </a:lnTo>
                    <a:lnTo>
                      <a:pt x="200" y="216"/>
                    </a:lnTo>
                    <a:lnTo>
                      <a:pt x="199" y="213"/>
                    </a:lnTo>
                    <a:lnTo>
                      <a:pt x="196" y="211"/>
                    </a:lnTo>
                    <a:lnTo>
                      <a:pt x="192" y="209"/>
                    </a:lnTo>
                    <a:lnTo>
                      <a:pt x="43" y="209"/>
                    </a:lnTo>
                    <a:close/>
                    <a:moveTo>
                      <a:pt x="43" y="137"/>
                    </a:moveTo>
                    <a:lnTo>
                      <a:pt x="39" y="139"/>
                    </a:lnTo>
                    <a:lnTo>
                      <a:pt x="37" y="141"/>
                    </a:lnTo>
                    <a:lnTo>
                      <a:pt x="34" y="144"/>
                    </a:lnTo>
                    <a:lnTo>
                      <a:pt x="34" y="148"/>
                    </a:lnTo>
                    <a:lnTo>
                      <a:pt x="34" y="151"/>
                    </a:lnTo>
                    <a:lnTo>
                      <a:pt x="37" y="154"/>
                    </a:lnTo>
                    <a:lnTo>
                      <a:pt x="39" y="156"/>
                    </a:lnTo>
                    <a:lnTo>
                      <a:pt x="43" y="157"/>
                    </a:lnTo>
                    <a:lnTo>
                      <a:pt x="169" y="157"/>
                    </a:lnTo>
                    <a:lnTo>
                      <a:pt x="173" y="156"/>
                    </a:lnTo>
                    <a:lnTo>
                      <a:pt x="177" y="154"/>
                    </a:lnTo>
                    <a:lnTo>
                      <a:pt x="178" y="151"/>
                    </a:lnTo>
                    <a:lnTo>
                      <a:pt x="179" y="148"/>
                    </a:lnTo>
                    <a:lnTo>
                      <a:pt x="178" y="144"/>
                    </a:lnTo>
                    <a:lnTo>
                      <a:pt x="177" y="141"/>
                    </a:lnTo>
                    <a:lnTo>
                      <a:pt x="173" y="139"/>
                    </a:lnTo>
                    <a:lnTo>
                      <a:pt x="169" y="137"/>
                    </a:lnTo>
                    <a:lnTo>
                      <a:pt x="43" y="137"/>
                    </a:lnTo>
                    <a:close/>
                    <a:moveTo>
                      <a:pt x="43" y="65"/>
                    </a:moveTo>
                    <a:lnTo>
                      <a:pt x="39" y="67"/>
                    </a:lnTo>
                    <a:lnTo>
                      <a:pt x="37" y="68"/>
                    </a:lnTo>
                    <a:lnTo>
                      <a:pt x="34" y="72"/>
                    </a:lnTo>
                    <a:lnTo>
                      <a:pt x="34" y="76"/>
                    </a:lnTo>
                    <a:lnTo>
                      <a:pt x="34" y="79"/>
                    </a:lnTo>
                    <a:lnTo>
                      <a:pt x="37" y="82"/>
                    </a:lnTo>
                    <a:lnTo>
                      <a:pt x="39" y="84"/>
                    </a:lnTo>
                    <a:lnTo>
                      <a:pt x="43" y="85"/>
                    </a:lnTo>
                    <a:lnTo>
                      <a:pt x="156" y="85"/>
                    </a:lnTo>
                    <a:lnTo>
                      <a:pt x="160" y="84"/>
                    </a:lnTo>
                    <a:lnTo>
                      <a:pt x="162" y="82"/>
                    </a:lnTo>
                    <a:lnTo>
                      <a:pt x="165" y="79"/>
                    </a:lnTo>
                    <a:lnTo>
                      <a:pt x="166" y="76"/>
                    </a:lnTo>
                    <a:lnTo>
                      <a:pt x="165" y="72"/>
                    </a:lnTo>
                    <a:lnTo>
                      <a:pt x="162" y="68"/>
                    </a:lnTo>
                    <a:lnTo>
                      <a:pt x="160" y="67"/>
                    </a:lnTo>
                    <a:lnTo>
                      <a:pt x="156" y="65"/>
                    </a:lnTo>
                    <a:lnTo>
                      <a:pt x="43" y="65"/>
                    </a:lnTo>
                    <a:close/>
                    <a:moveTo>
                      <a:pt x="10" y="0"/>
                    </a:moveTo>
                    <a:lnTo>
                      <a:pt x="171" y="0"/>
                    </a:lnTo>
                    <a:lnTo>
                      <a:pt x="175" y="0"/>
                    </a:lnTo>
                    <a:lnTo>
                      <a:pt x="179" y="3"/>
                    </a:lnTo>
                    <a:lnTo>
                      <a:pt x="183" y="7"/>
                    </a:lnTo>
                    <a:lnTo>
                      <a:pt x="186" y="10"/>
                    </a:lnTo>
                    <a:lnTo>
                      <a:pt x="287" y="348"/>
                    </a:lnTo>
                    <a:lnTo>
                      <a:pt x="287" y="352"/>
                    </a:lnTo>
                    <a:lnTo>
                      <a:pt x="287" y="355"/>
                    </a:lnTo>
                    <a:lnTo>
                      <a:pt x="284" y="357"/>
                    </a:lnTo>
                    <a:lnTo>
                      <a:pt x="281" y="359"/>
                    </a:lnTo>
                    <a:lnTo>
                      <a:pt x="279" y="360"/>
                    </a:lnTo>
                    <a:lnTo>
                      <a:pt x="10" y="360"/>
                    </a:lnTo>
                    <a:lnTo>
                      <a:pt x="6" y="359"/>
                    </a:lnTo>
                    <a:lnTo>
                      <a:pt x="3" y="356"/>
                    </a:lnTo>
                    <a:lnTo>
                      <a:pt x="0" y="352"/>
                    </a:lnTo>
                    <a:lnTo>
                      <a:pt x="0" y="348"/>
                    </a:lnTo>
                    <a:lnTo>
                      <a:pt x="0" y="10"/>
                    </a:lnTo>
                    <a:lnTo>
                      <a:pt x="0" y="7"/>
                    </a:lnTo>
                    <a:lnTo>
                      <a:pt x="3" y="3"/>
                    </a:lnTo>
                    <a:lnTo>
                      <a:pt x="6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CBB659"/>
              </a:solidFill>
              <a:ln w="0">
                <a:solidFill>
                  <a:srgbClr val="CBB659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10153980-98FF-4DC6-852F-C31FD23D2340}"/>
                </a:ext>
              </a:extLst>
            </p:cNvPr>
            <p:cNvGrpSpPr/>
            <p:nvPr/>
          </p:nvGrpSpPr>
          <p:grpSpPr>
            <a:xfrm>
              <a:off x="3409289" y="5246348"/>
              <a:ext cx="240458" cy="687307"/>
              <a:chOff x="3318452" y="4174041"/>
              <a:chExt cx="265160" cy="757914"/>
            </a:xfrm>
          </p:grpSpPr>
          <p:sp>
            <p:nvSpPr>
              <p:cNvPr id="26" name="Rectangle 80">
                <a:extLst>
                  <a:ext uri="{FF2B5EF4-FFF2-40B4-BE49-F238E27FC236}">
                    <a16:creationId xmlns:a16="http://schemas.microsoft.com/office/drawing/2014/main" id="{FC3054BB-7179-4018-9CCB-F1F9ACC8E9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53241" y="4174041"/>
                <a:ext cx="8839" cy="587770"/>
              </a:xfrm>
              <a:prstGeom prst="rect">
                <a:avLst/>
              </a:prstGeom>
              <a:solidFill>
                <a:srgbClr val="C7A315"/>
              </a:solidFill>
              <a:ln w="0">
                <a:solidFill>
                  <a:srgbClr val="C7A315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7" name="Freeform 81">
                <a:extLst>
                  <a:ext uri="{FF2B5EF4-FFF2-40B4-BE49-F238E27FC236}">
                    <a16:creationId xmlns:a16="http://schemas.microsoft.com/office/drawing/2014/main" id="{266090BD-08C9-4828-83AD-7E6CE0F716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37208" y="4392797"/>
                <a:ext cx="22097" cy="41984"/>
              </a:xfrm>
              <a:custGeom>
                <a:avLst/>
                <a:gdLst>
                  <a:gd name="T0" fmla="*/ 10 w 10"/>
                  <a:gd name="T1" fmla="*/ 0 h 19"/>
                  <a:gd name="T2" fmla="*/ 10 w 10"/>
                  <a:gd name="T3" fmla="*/ 19 h 19"/>
                  <a:gd name="T4" fmla="*/ 0 w 10"/>
                  <a:gd name="T5" fmla="*/ 19 h 19"/>
                  <a:gd name="T6" fmla="*/ 0 w 10"/>
                  <a:gd name="T7" fmla="*/ 4 h 19"/>
                  <a:gd name="T8" fmla="*/ 10 w 10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19">
                    <a:moveTo>
                      <a:pt x="10" y="0"/>
                    </a:moveTo>
                    <a:lnTo>
                      <a:pt x="10" y="19"/>
                    </a:lnTo>
                    <a:lnTo>
                      <a:pt x="0" y="19"/>
                    </a:lnTo>
                    <a:lnTo>
                      <a:pt x="0" y="4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A7D386"/>
              </a:solidFill>
              <a:ln w="0">
                <a:solidFill>
                  <a:srgbClr val="A7D38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8" name="Rectangle 82">
                <a:extLst>
                  <a:ext uri="{FF2B5EF4-FFF2-40B4-BE49-F238E27FC236}">
                    <a16:creationId xmlns:a16="http://schemas.microsoft.com/office/drawing/2014/main" id="{1728A527-7405-49A0-947C-4D4F6B6B49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90806" y="4353023"/>
                <a:ext cx="17677" cy="311563"/>
              </a:xfrm>
              <a:prstGeom prst="rect">
                <a:avLst/>
              </a:prstGeom>
              <a:solidFill>
                <a:srgbClr val="999999"/>
              </a:solidFill>
              <a:ln w="0">
                <a:solidFill>
                  <a:srgbClr val="999999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9" name="Freeform 83">
                <a:extLst>
                  <a:ext uri="{FF2B5EF4-FFF2-40B4-BE49-F238E27FC236}">
                    <a16:creationId xmlns:a16="http://schemas.microsoft.com/office/drawing/2014/main" id="{DAD89088-71AB-4C27-85F3-5B4A193676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18452" y="4242540"/>
                <a:ext cx="165725" cy="475078"/>
              </a:xfrm>
              <a:custGeom>
                <a:avLst/>
                <a:gdLst>
                  <a:gd name="T0" fmla="*/ 33 w 75"/>
                  <a:gd name="T1" fmla="*/ 0 h 215"/>
                  <a:gd name="T2" fmla="*/ 75 w 75"/>
                  <a:gd name="T3" fmla="*/ 208 h 215"/>
                  <a:gd name="T4" fmla="*/ 40 w 75"/>
                  <a:gd name="T5" fmla="*/ 215 h 215"/>
                  <a:gd name="T6" fmla="*/ 0 w 75"/>
                  <a:gd name="T7" fmla="*/ 7 h 215"/>
                  <a:gd name="T8" fmla="*/ 33 w 75"/>
                  <a:gd name="T9" fmla="*/ 0 h 2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5" h="215">
                    <a:moveTo>
                      <a:pt x="33" y="0"/>
                    </a:moveTo>
                    <a:lnTo>
                      <a:pt x="75" y="208"/>
                    </a:lnTo>
                    <a:lnTo>
                      <a:pt x="40" y="215"/>
                    </a:lnTo>
                    <a:lnTo>
                      <a:pt x="0" y="7"/>
                    </a:lnTo>
                    <a:lnTo>
                      <a:pt x="33" y="0"/>
                    </a:lnTo>
                    <a:close/>
                  </a:path>
                </a:pathLst>
              </a:custGeom>
              <a:solidFill>
                <a:srgbClr val="666666"/>
              </a:solidFill>
              <a:ln w="0">
                <a:solidFill>
                  <a:srgbClr val="66666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0" name="Freeform 84">
                <a:extLst>
                  <a:ext uri="{FF2B5EF4-FFF2-40B4-BE49-F238E27FC236}">
                    <a16:creationId xmlns:a16="http://schemas.microsoft.com/office/drawing/2014/main" id="{EC9A0E61-6953-40DE-AFCA-C1DCC8569F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67065" y="4271266"/>
                <a:ext cx="24307" cy="8839"/>
              </a:xfrm>
              <a:custGeom>
                <a:avLst/>
                <a:gdLst>
                  <a:gd name="T0" fmla="*/ 11 w 11"/>
                  <a:gd name="T1" fmla="*/ 0 h 4"/>
                  <a:gd name="T2" fmla="*/ 11 w 11"/>
                  <a:gd name="T3" fmla="*/ 2 h 4"/>
                  <a:gd name="T4" fmla="*/ 1 w 11"/>
                  <a:gd name="T5" fmla="*/ 4 h 4"/>
                  <a:gd name="T6" fmla="*/ 0 w 11"/>
                  <a:gd name="T7" fmla="*/ 2 h 4"/>
                  <a:gd name="T8" fmla="*/ 11 w 11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4">
                    <a:moveTo>
                      <a:pt x="11" y="0"/>
                    </a:moveTo>
                    <a:lnTo>
                      <a:pt x="11" y="2"/>
                    </a:lnTo>
                    <a:lnTo>
                      <a:pt x="1" y="4"/>
                    </a:lnTo>
                    <a:lnTo>
                      <a:pt x="0" y="2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B3B3B3"/>
              </a:solidFill>
              <a:ln w="0">
                <a:solidFill>
                  <a:srgbClr val="B3B3B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1" name="Freeform 85">
                <a:extLst>
                  <a:ext uri="{FF2B5EF4-FFF2-40B4-BE49-F238E27FC236}">
                    <a16:creationId xmlns:a16="http://schemas.microsoft.com/office/drawing/2014/main" id="{5C8F870D-EB04-4611-AF31-1DFDFE5A95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69274" y="4286733"/>
                <a:ext cx="24307" cy="8839"/>
              </a:xfrm>
              <a:custGeom>
                <a:avLst/>
                <a:gdLst>
                  <a:gd name="T0" fmla="*/ 11 w 11"/>
                  <a:gd name="T1" fmla="*/ 0 h 4"/>
                  <a:gd name="T2" fmla="*/ 11 w 11"/>
                  <a:gd name="T3" fmla="*/ 1 h 4"/>
                  <a:gd name="T4" fmla="*/ 2 w 11"/>
                  <a:gd name="T5" fmla="*/ 4 h 4"/>
                  <a:gd name="T6" fmla="*/ 0 w 11"/>
                  <a:gd name="T7" fmla="*/ 1 h 4"/>
                  <a:gd name="T8" fmla="*/ 11 w 11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4">
                    <a:moveTo>
                      <a:pt x="11" y="0"/>
                    </a:moveTo>
                    <a:lnTo>
                      <a:pt x="11" y="1"/>
                    </a:lnTo>
                    <a:lnTo>
                      <a:pt x="2" y="4"/>
                    </a:lnTo>
                    <a:lnTo>
                      <a:pt x="0" y="1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B3B3B3"/>
              </a:solidFill>
              <a:ln w="0">
                <a:solidFill>
                  <a:srgbClr val="B3B3B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2" name="Freeform 86">
                <a:extLst>
                  <a:ext uri="{FF2B5EF4-FFF2-40B4-BE49-F238E27FC236}">
                    <a16:creationId xmlns:a16="http://schemas.microsoft.com/office/drawing/2014/main" id="{C46CFABF-54F3-4ACE-AEC3-53A94D1980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73693" y="4299991"/>
                <a:ext cx="22097" cy="8839"/>
              </a:xfrm>
              <a:custGeom>
                <a:avLst/>
                <a:gdLst>
                  <a:gd name="T0" fmla="*/ 10 w 10"/>
                  <a:gd name="T1" fmla="*/ 0 h 4"/>
                  <a:gd name="T2" fmla="*/ 10 w 10"/>
                  <a:gd name="T3" fmla="*/ 2 h 4"/>
                  <a:gd name="T4" fmla="*/ 1 w 10"/>
                  <a:gd name="T5" fmla="*/ 4 h 4"/>
                  <a:gd name="T6" fmla="*/ 0 w 10"/>
                  <a:gd name="T7" fmla="*/ 2 h 4"/>
                  <a:gd name="T8" fmla="*/ 10 w 10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4">
                    <a:moveTo>
                      <a:pt x="10" y="0"/>
                    </a:moveTo>
                    <a:lnTo>
                      <a:pt x="10" y="2"/>
                    </a:lnTo>
                    <a:lnTo>
                      <a:pt x="1" y="4"/>
                    </a:lnTo>
                    <a:lnTo>
                      <a:pt x="0" y="2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B3B3B3"/>
              </a:solidFill>
              <a:ln w="0">
                <a:solidFill>
                  <a:srgbClr val="B3B3B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3" name="Freeform 87">
                <a:extLst>
                  <a:ext uri="{FF2B5EF4-FFF2-40B4-BE49-F238E27FC236}">
                    <a16:creationId xmlns:a16="http://schemas.microsoft.com/office/drawing/2014/main" id="{0CBFDACE-CABC-4E9B-8B71-C30E8F7C37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75904" y="4315460"/>
                <a:ext cx="24307" cy="8839"/>
              </a:xfrm>
              <a:custGeom>
                <a:avLst/>
                <a:gdLst>
                  <a:gd name="T0" fmla="*/ 11 w 11"/>
                  <a:gd name="T1" fmla="*/ 0 h 4"/>
                  <a:gd name="T2" fmla="*/ 11 w 11"/>
                  <a:gd name="T3" fmla="*/ 1 h 4"/>
                  <a:gd name="T4" fmla="*/ 1 w 11"/>
                  <a:gd name="T5" fmla="*/ 4 h 4"/>
                  <a:gd name="T6" fmla="*/ 0 w 11"/>
                  <a:gd name="T7" fmla="*/ 1 h 4"/>
                  <a:gd name="T8" fmla="*/ 11 w 11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4">
                    <a:moveTo>
                      <a:pt x="11" y="0"/>
                    </a:moveTo>
                    <a:lnTo>
                      <a:pt x="11" y="1"/>
                    </a:lnTo>
                    <a:lnTo>
                      <a:pt x="1" y="4"/>
                    </a:lnTo>
                    <a:lnTo>
                      <a:pt x="0" y="1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B3B3B3"/>
              </a:solidFill>
              <a:ln w="0">
                <a:solidFill>
                  <a:srgbClr val="B3B3B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4" name="Freeform 88">
                <a:extLst>
                  <a:ext uri="{FF2B5EF4-FFF2-40B4-BE49-F238E27FC236}">
                    <a16:creationId xmlns:a16="http://schemas.microsoft.com/office/drawing/2014/main" id="{BA95EB3C-3EF6-421A-93AE-F94CEADEBB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78112" y="4330927"/>
                <a:ext cx="24307" cy="6630"/>
              </a:xfrm>
              <a:custGeom>
                <a:avLst/>
                <a:gdLst>
                  <a:gd name="T0" fmla="*/ 11 w 11"/>
                  <a:gd name="T1" fmla="*/ 0 h 3"/>
                  <a:gd name="T2" fmla="*/ 11 w 11"/>
                  <a:gd name="T3" fmla="*/ 1 h 3"/>
                  <a:gd name="T4" fmla="*/ 2 w 11"/>
                  <a:gd name="T5" fmla="*/ 3 h 3"/>
                  <a:gd name="T6" fmla="*/ 0 w 11"/>
                  <a:gd name="T7" fmla="*/ 1 h 3"/>
                  <a:gd name="T8" fmla="*/ 11 w 11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3">
                    <a:moveTo>
                      <a:pt x="11" y="0"/>
                    </a:moveTo>
                    <a:lnTo>
                      <a:pt x="11" y="1"/>
                    </a:lnTo>
                    <a:lnTo>
                      <a:pt x="2" y="3"/>
                    </a:lnTo>
                    <a:lnTo>
                      <a:pt x="0" y="1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B3B3B3"/>
              </a:solidFill>
              <a:ln w="0">
                <a:solidFill>
                  <a:srgbClr val="B3B3B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5" name="Freeform 89">
                <a:extLst>
                  <a:ext uri="{FF2B5EF4-FFF2-40B4-BE49-F238E27FC236}">
                    <a16:creationId xmlns:a16="http://schemas.microsoft.com/office/drawing/2014/main" id="{577BB82B-7A98-45F1-93F8-487DFD6FD6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82532" y="4344185"/>
                <a:ext cx="22097" cy="6630"/>
              </a:xfrm>
              <a:custGeom>
                <a:avLst/>
                <a:gdLst>
                  <a:gd name="T0" fmla="*/ 10 w 10"/>
                  <a:gd name="T1" fmla="*/ 0 h 3"/>
                  <a:gd name="T2" fmla="*/ 10 w 10"/>
                  <a:gd name="T3" fmla="*/ 1 h 3"/>
                  <a:gd name="T4" fmla="*/ 1 w 10"/>
                  <a:gd name="T5" fmla="*/ 3 h 3"/>
                  <a:gd name="T6" fmla="*/ 0 w 10"/>
                  <a:gd name="T7" fmla="*/ 1 h 3"/>
                  <a:gd name="T8" fmla="*/ 10 w 10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3">
                    <a:moveTo>
                      <a:pt x="10" y="0"/>
                    </a:moveTo>
                    <a:lnTo>
                      <a:pt x="10" y="1"/>
                    </a:lnTo>
                    <a:lnTo>
                      <a:pt x="1" y="3"/>
                    </a:lnTo>
                    <a:lnTo>
                      <a:pt x="0" y="1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B3B3B3"/>
              </a:solidFill>
              <a:ln w="0">
                <a:solidFill>
                  <a:srgbClr val="B3B3B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6" name="Freeform 90">
                <a:extLst>
                  <a:ext uri="{FF2B5EF4-FFF2-40B4-BE49-F238E27FC236}">
                    <a16:creationId xmlns:a16="http://schemas.microsoft.com/office/drawing/2014/main" id="{315CA7E3-00B0-44FF-9D03-55688E01EB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84742" y="4355234"/>
                <a:ext cx="22097" cy="8839"/>
              </a:xfrm>
              <a:custGeom>
                <a:avLst/>
                <a:gdLst>
                  <a:gd name="T0" fmla="*/ 10 w 10"/>
                  <a:gd name="T1" fmla="*/ 0 h 4"/>
                  <a:gd name="T2" fmla="*/ 10 w 10"/>
                  <a:gd name="T3" fmla="*/ 3 h 4"/>
                  <a:gd name="T4" fmla="*/ 1 w 10"/>
                  <a:gd name="T5" fmla="*/ 4 h 4"/>
                  <a:gd name="T6" fmla="*/ 0 w 10"/>
                  <a:gd name="T7" fmla="*/ 3 h 4"/>
                  <a:gd name="T8" fmla="*/ 10 w 10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4">
                    <a:moveTo>
                      <a:pt x="10" y="0"/>
                    </a:moveTo>
                    <a:lnTo>
                      <a:pt x="10" y="3"/>
                    </a:lnTo>
                    <a:lnTo>
                      <a:pt x="1" y="4"/>
                    </a:lnTo>
                    <a:lnTo>
                      <a:pt x="0" y="3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B3B3B3"/>
              </a:solidFill>
              <a:ln w="0">
                <a:solidFill>
                  <a:srgbClr val="B3B3B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7" name="Freeform 91">
                <a:extLst>
                  <a:ext uri="{FF2B5EF4-FFF2-40B4-BE49-F238E27FC236}">
                    <a16:creationId xmlns:a16="http://schemas.microsoft.com/office/drawing/2014/main" id="{8F57DA2B-5546-4E4B-9202-277688F7EC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86951" y="4370700"/>
                <a:ext cx="24307" cy="8839"/>
              </a:xfrm>
              <a:custGeom>
                <a:avLst/>
                <a:gdLst>
                  <a:gd name="T0" fmla="*/ 11 w 11"/>
                  <a:gd name="T1" fmla="*/ 0 h 4"/>
                  <a:gd name="T2" fmla="*/ 11 w 11"/>
                  <a:gd name="T3" fmla="*/ 2 h 4"/>
                  <a:gd name="T4" fmla="*/ 2 w 11"/>
                  <a:gd name="T5" fmla="*/ 4 h 4"/>
                  <a:gd name="T6" fmla="*/ 0 w 11"/>
                  <a:gd name="T7" fmla="*/ 2 h 4"/>
                  <a:gd name="T8" fmla="*/ 11 w 11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4">
                    <a:moveTo>
                      <a:pt x="11" y="0"/>
                    </a:moveTo>
                    <a:lnTo>
                      <a:pt x="11" y="2"/>
                    </a:lnTo>
                    <a:lnTo>
                      <a:pt x="2" y="4"/>
                    </a:lnTo>
                    <a:lnTo>
                      <a:pt x="0" y="2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B3B3B3"/>
              </a:solidFill>
              <a:ln w="0">
                <a:solidFill>
                  <a:srgbClr val="B3B3B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8" name="Freeform 92">
                <a:extLst>
                  <a:ext uri="{FF2B5EF4-FFF2-40B4-BE49-F238E27FC236}">
                    <a16:creationId xmlns:a16="http://schemas.microsoft.com/office/drawing/2014/main" id="{EA5F4F5D-3BB9-4540-8067-A533E5C743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1370" y="4383958"/>
                <a:ext cx="22097" cy="8839"/>
              </a:xfrm>
              <a:custGeom>
                <a:avLst/>
                <a:gdLst>
                  <a:gd name="T0" fmla="*/ 10 w 10"/>
                  <a:gd name="T1" fmla="*/ 0 h 4"/>
                  <a:gd name="T2" fmla="*/ 10 w 10"/>
                  <a:gd name="T3" fmla="*/ 3 h 4"/>
                  <a:gd name="T4" fmla="*/ 1 w 10"/>
                  <a:gd name="T5" fmla="*/ 4 h 4"/>
                  <a:gd name="T6" fmla="*/ 0 w 10"/>
                  <a:gd name="T7" fmla="*/ 3 h 4"/>
                  <a:gd name="T8" fmla="*/ 10 w 10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4">
                    <a:moveTo>
                      <a:pt x="10" y="0"/>
                    </a:moveTo>
                    <a:lnTo>
                      <a:pt x="10" y="3"/>
                    </a:lnTo>
                    <a:lnTo>
                      <a:pt x="1" y="4"/>
                    </a:lnTo>
                    <a:lnTo>
                      <a:pt x="0" y="3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B3B3B3"/>
              </a:solidFill>
              <a:ln w="0">
                <a:solidFill>
                  <a:srgbClr val="B3B3B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9" name="Freeform 93">
                <a:extLst>
                  <a:ext uri="{FF2B5EF4-FFF2-40B4-BE49-F238E27FC236}">
                    <a16:creationId xmlns:a16="http://schemas.microsoft.com/office/drawing/2014/main" id="{968C904D-C014-4262-B13E-10607602EB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3581" y="4399427"/>
                <a:ext cx="22097" cy="8839"/>
              </a:xfrm>
              <a:custGeom>
                <a:avLst/>
                <a:gdLst>
                  <a:gd name="T0" fmla="*/ 10 w 10"/>
                  <a:gd name="T1" fmla="*/ 0 h 4"/>
                  <a:gd name="T2" fmla="*/ 10 w 10"/>
                  <a:gd name="T3" fmla="*/ 3 h 4"/>
                  <a:gd name="T4" fmla="*/ 1 w 10"/>
                  <a:gd name="T5" fmla="*/ 4 h 4"/>
                  <a:gd name="T6" fmla="*/ 0 w 10"/>
                  <a:gd name="T7" fmla="*/ 3 h 4"/>
                  <a:gd name="T8" fmla="*/ 10 w 10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4">
                    <a:moveTo>
                      <a:pt x="10" y="0"/>
                    </a:moveTo>
                    <a:lnTo>
                      <a:pt x="10" y="3"/>
                    </a:lnTo>
                    <a:lnTo>
                      <a:pt x="1" y="4"/>
                    </a:lnTo>
                    <a:lnTo>
                      <a:pt x="0" y="3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B3B3B3"/>
              </a:solidFill>
              <a:ln w="0">
                <a:solidFill>
                  <a:srgbClr val="B3B3B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0" name="Freeform 94">
                <a:extLst>
                  <a:ext uri="{FF2B5EF4-FFF2-40B4-BE49-F238E27FC236}">
                    <a16:creationId xmlns:a16="http://schemas.microsoft.com/office/drawing/2014/main" id="{BD6C28E9-2C64-4AA4-B305-A0AE2C0B7A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5790" y="4412685"/>
                <a:ext cx="24307" cy="8839"/>
              </a:xfrm>
              <a:custGeom>
                <a:avLst/>
                <a:gdLst>
                  <a:gd name="T0" fmla="*/ 11 w 11"/>
                  <a:gd name="T1" fmla="*/ 0 h 4"/>
                  <a:gd name="T2" fmla="*/ 11 w 11"/>
                  <a:gd name="T3" fmla="*/ 3 h 4"/>
                  <a:gd name="T4" fmla="*/ 2 w 11"/>
                  <a:gd name="T5" fmla="*/ 4 h 4"/>
                  <a:gd name="T6" fmla="*/ 0 w 11"/>
                  <a:gd name="T7" fmla="*/ 3 h 4"/>
                  <a:gd name="T8" fmla="*/ 11 w 11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4">
                    <a:moveTo>
                      <a:pt x="11" y="0"/>
                    </a:moveTo>
                    <a:lnTo>
                      <a:pt x="11" y="3"/>
                    </a:lnTo>
                    <a:lnTo>
                      <a:pt x="2" y="4"/>
                    </a:lnTo>
                    <a:lnTo>
                      <a:pt x="0" y="3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B3B3B3"/>
              </a:solidFill>
              <a:ln w="0">
                <a:solidFill>
                  <a:srgbClr val="B3B3B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1" name="Freeform 95">
                <a:extLst>
                  <a:ext uri="{FF2B5EF4-FFF2-40B4-BE49-F238E27FC236}">
                    <a16:creationId xmlns:a16="http://schemas.microsoft.com/office/drawing/2014/main" id="{7CB5F2E8-F50C-4643-96CC-8ADA6A42E8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00209" y="4428152"/>
                <a:ext cx="22097" cy="8839"/>
              </a:xfrm>
              <a:custGeom>
                <a:avLst/>
                <a:gdLst>
                  <a:gd name="T0" fmla="*/ 10 w 10"/>
                  <a:gd name="T1" fmla="*/ 0 h 4"/>
                  <a:gd name="T2" fmla="*/ 10 w 10"/>
                  <a:gd name="T3" fmla="*/ 3 h 4"/>
                  <a:gd name="T4" fmla="*/ 1 w 10"/>
                  <a:gd name="T5" fmla="*/ 4 h 4"/>
                  <a:gd name="T6" fmla="*/ 0 w 10"/>
                  <a:gd name="T7" fmla="*/ 3 h 4"/>
                  <a:gd name="T8" fmla="*/ 10 w 10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4">
                    <a:moveTo>
                      <a:pt x="10" y="0"/>
                    </a:moveTo>
                    <a:lnTo>
                      <a:pt x="10" y="3"/>
                    </a:lnTo>
                    <a:lnTo>
                      <a:pt x="1" y="4"/>
                    </a:lnTo>
                    <a:lnTo>
                      <a:pt x="0" y="3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B3B3B3"/>
              </a:solidFill>
              <a:ln w="0">
                <a:solidFill>
                  <a:srgbClr val="B3B3B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2" name="Freeform 96">
                <a:extLst>
                  <a:ext uri="{FF2B5EF4-FFF2-40B4-BE49-F238E27FC236}">
                    <a16:creationId xmlns:a16="http://schemas.microsoft.com/office/drawing/2014/main" id="{290BBF35-5985-416D-A8BA-A011C2EDC1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02419" y="4443620"/>
                <a:ext cx="22097" cy="8839"/>
              </a:xfrm>
              <a:custGeom>
                <a:avLst/>
                <a:gdLst>
                  <a:gd name="T0" fmla="*/ 10 w 10"/>
                  <a:gd name="T1" fmla="*/ 0 h 4"/>
                  <a:gd name="T2" fmla="*/ 10 w 10"/>
                  <a:gd name="T3" fmla="*/ 1 h 4"/>
                  <a:gd name="T4" fmla="*/ 1 w 10"/>
                  <a:gd name="T5" fmla="*/ 4 h 4"/>
                  <a:gd name="T6" fmla="*/ 0 w 10"/>
                  <a:gd name="T7" fmla="*/ 2 h 4"/>
                  <a:gd name="T8" fmla="*/ 10 w 10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4">
                    <a:moveTo>
                      <a:pt x="10" y="0"/>
                    </a:moveTo>
                    <a:lnTo>
                      <a:pt x="10" y="1"/>
                    </a:lnTo>
                    <a:lnTo>
                      <a:pt x="1" y="4"/>
                    </a:lnTo>
                    <a:lnTo>
                      <a:pt x="0" y="2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B3B3B3"/>
              </a:solidFill>
              <a:ln w="0">
                <a:solidFill>
                  <a:srgbClr val="B3B3B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3" name="Freeform 97">
                <a:extLst>
                  <a:ext uri="{FF2B5EF4-FFF2-40B4-BE49-F238E27FC236}">
                    <a16:creationId xmlns:a16="http://schemas.microsoft.com/office/drawing/2014/main" id="{9D5A2FAC-25DC-4D33-9E54-BB2AA504E2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04628" y="4456878"/>
                <a:ext cx="24307" cy="8839"/>
              </a:xfrm>
              <a:custGeom>
                <a:avLst/>
                <a:gdLst>
                  <a:gd name="T0" fmla="*/ 11 w 11"/>
                  <a:gd name="T1" fmla="*/ 0 h 4"/>
                  <a:gd name="T2" fmla="*/ 11 w 11"/>
                  <a:gd name="T3" fmla="*/ 1 h 4"/>
                  <a:gd name="T4" fmla="*/ 1 w 11"/>
                  <a:gd name="T5" fmla="*/ 4 h 4"/>
                  <a:gd name="T6" fmla="*/ 0 w 11"/>
                  <a:gd name="T7" fmla="*/ 3 h 4"/>
                  <a:gd name="T8" fmla="*/ 11 w 11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4">
                    <a:moveTo>
                      <a:pt x="11" y="0"/>
                    </a:moveTo>
                    <a:lnTo>
                      <a:pt x="11" y="1"/>
                    </a:lnTo>
                    <a:lnTo>
                      <a:pt x="1" y="4"/>
                    </a:lnTo>
                    <a:lnTo>
                      <a:pt x="0" y="3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B3B3B3"/>
              </a:solidFill>
              <a:ln w="0">
                <a:solidFill>
                  <a:srgbClr val="B3B3B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4" name="Freeform 98">
                <a:extLst>
                  <a:ext uri="{FF2B5EF4-FFF2-40B4-BE49-F238E27FC236}">
                    <a16:creationId xmlns:a16="http://schemas.microsoft.com/office/drawing/2014/main" id="{EFAC0AE2-010D-4663-A5EA-9E38CD45AF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06839" y="4472345"/>
                <a:ext cx="24307" cy="8839"/>
              </a:xfrm>
              <a:custGeom>
                <a:avLst/>
                <a:gdLst>
                  <a:gd name="T0" fmla="*/ 11 w 11"/>
                  <a:gd name="T1" fmla="*/ 0 h 4"/>
                  <a:gd name="T2" fmla="*/ 11 w 11"/>
                  <a:gd name="T3" fmla="*/ 1 h 4"/>
                  <a:gd name="T4" fmla="*/ 2 w 11"/>
                  <a:gd name="T5" fmla="*/ 4 h 4"/>
                  <a:gd name="T6" fmla="*/ 0 w 11"/>
                  <a:gd name="T7" fmla="*/ 2 h 4"/>
                  <a:gd name="T8" fmla="*/ 11 w 11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4">
                    <a:moveTo>
                      <a:pt x="11" y="0"/>
                    </a:moveTo>
                    <a:lnTo>
                      <a:pt x="11" y="1"/>
                    </a:lnTo>
                    <a:lnTo>
                      <a:pt x="2" y="4"/>
                    </a:lnTo>
                    <a:lnTo>
                      <a:pt x="0" y="2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B3B3B3"/>
              </a:solidFill>
              <a:ln w="0">
                <a:solidFill>
                  <a:srgbClr val="B3B3B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5" name="Freeform 99">
                <a:extLst>
                  <a:ext uri="{FF2B5EF4-FFF2-40B4-BE49-F238E27FC236}">
                    <a16:creationId xmlns:a16="http://schemas.microsoft.com/office/drawing/2014/main" id="{97A4CF8A-3FE2-4A14-B760-362F448652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11258" y="4485603"/>
                <a:ext cx="22097" cy="8839"/>
              </a:xfrm>
              <a:custGeom>
                <a:avLst/>
                <a:gdLst>
                  <a:gd name="T0" fmla="*/ 10 w 10"/>
                  <a:gd name="T1" fmla="*/ 0 h 4"/>
                  <a:gd name="T2" fmla="*/ 10 w 10"/>
                  <a:gd name="T3" fmla="*/ 2 h 4"/>
                  <a:gd name="T4" fmla="*/ 1 w 10"/>
                  <a:gd name="T5" fmla="*/ 4 h 4"/>
                  <a:gd name="T6" fmla="*/ 0 w 10"/>
                  <a:gd name="T7" fmla="*/ 2 h 4"/>
                  <a:gd name="T8" fmla="*/ 10 w 10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4">
                    <a:moveTo>
                      <a:pt x="10" y="0"/>
                    </a:moveTo>
                    <a:lnTo>
                      <a:pt x="10" y="2"/>
                    </a:lnTo>
                    <a:lnTo>
                      <a:pt x="1" y="4"/>
                    </a:lnTo>
                    <a:lnTo>
                      <a:pt x="0" y="2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B3B3B3"/>
              </a:solidFill>
              <a:ln w="0">
                <a:solidFill>
                  <a:srgbClr val="B3B3B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6" name="Freeform 100">
                <a:extLst>
                  <a:ext uri="{FF2B5EF4-FFF2-40B4-BE49-F238E27FC236}">
                    <a16:creationId xmlns:a16="http://schemas.microsoft.com/office/drawing/2014/main" id="{DE8A9533-7ED7-4288-8E2E-EF475A9261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13467" y="4501071"/>
                <a:ext cx="24307" cy="8839"/>
              </a:xfrm>
              <a:custGeom>
                <a:avLst/>
                <a:gdLst>
                  <a:gd name="T0" fmla="*/ 11 w 11"/>
                  <a:gd name="T1" fmla="*/ 0 h 4"/>
                  <a:gd name="T2" fmla="*/ 11 w 11"/>
                  <a:gd name="T3" fmla="*/ 1 h 4"/>
                  <a:gd name="T4" fmla="*/ 1 w 11"/>
                  <a:gd name="T5" fmla="*/ 4 h 4"/>
                  <a:gd name="T6" fmla="*/ 0 w 11"/>
                  <a:gd name="T7" fmla="*/ 1 h 4"/>
                  <a:gd name="T8" fmla="*/ 11 w 11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4">
                    <a:moveTo>
                      <a:pt x="11" y="0"/>
                    </a:moveTo>
                    <a:lnTo>
                      <a:pt x="11" y="1"/>
                    </a:lnTo>
                    <a:lnTo>
                      <a:pt x="1" y="4"/>
                    </a:lnTo>
                    <a:lnTo>
                      <a:pt x="0" y="1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B3B3B3"/>
              </a:solidFill>
              <a:ln w="0">
                <a:solidFill>
                  <a:srgbClr val="B3B3B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7" name="Freeform 101">
                <a:extLst>
                  <a:ext uri="{FF2B5EF4-FFF2-40B4-BE49-F238E27FC236}">
                    <a16:creationId xmlns:a16="http://schemas.microsoft.com/office/drawing/2014/main" id="{F35D8243-C8A9-4D3F-8595-B6EB3AFCF1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15677" y="4514329"/>
                <a:ext cx="24307" cy="8839"/>
              </a:xfrm>
              <a:custGeom>
                <a:avLst/>
                <a:gdLst>
                  <a:gd name="T0" fmla="*/ 11 w 11"/>
                  <a:gd name="T1" fmla="*/ 0 h 4"/>
                  <a:gd name="T2" fmla="*/ 11 w 11"/>
                  <a:gd name="T3" fmla="*/ 2 h 4"/>
                  <a:gd name="T4" fmla="*/ 0 w 11"/>
                  <a:gd name="T5" fmla="*/ 4 h 4"/>
                  <a:gd name="T6" fmla="*/ 0 w 11"/>
                  <a:gd name="T7" fmla="*/ 2 h 4"/>
                  <a:gd name="T8" fmla="*/ 11 w 11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4">
                    <a:moveTo>
                      <a:pt x="11" y="0"/>
                    </a:moveTo>
                    <a:lnTo>
                      <a:pt x="11" y="2"/>
                    </a:lnTo>
                    <a:lnTo>
                      <a:pt x="0" y="4"/>
                    </a:lnTo>
                    <a:lnTo>
                      <a:pt x="0" y="2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B3B3B3"/>
              </a:solidFill>
              <a:ln w="0">
                <a:solidFill>
                  <a:srgbClr val="B3B3B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8" name="Freeform 102">
                <a:extLst>
                  <a:ext uri="{FF2B5EF4-FFF2-40B4-BE49-F238E27FC236}">
                    <a16:creationId xmlns:a16="http://schemas.microsoft.com/office/drawing/2014/main" id="{562E4E7E-2E2E-4A72-B89D-7192DC4510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20097" y="4529796"/>
                <a:ext cx="22097" cy="8839"/>
              </a:xfrm>
              <a:custGeom>
                <a:avLst/>
                <a:gdLst>
                  <a:gd name="T0" fmla="*/ 10 w 10"/>
                  <a:gd name="T1" fmla="*/ 0 h 4"/>
                  <a:gd name="T2" fmla="*/ 10 w 10"/>
                  <a:gd name="T3" fmla="*/ 1 h 4"/>
                  <a:gd name="T4" fmla="*/ 0 w 10"/>
                  <a:gd name="T5" fmla="*/ 4 h 4"/>
                  <a:gd name="T6" fmla="*/ 0 w 10"/>
                  <a:gd name="T7" fmla="*/ 1 h 4"/>
                  <a:gd name="T8" fmla="*/ 10 w 10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4">
                    <a:moveTo>
                      <a:pt x="10" y="0"/>
                    </a:moveTo>
                    <a:lnTo>
                      <a:pt x="10" y="1"/>
                    </a:lnTo>
                    <a:lnTo>
                      <a:pt x="0" y="4"/>
                    </a:lnTo>
                    <a:lnTo>
                      <a:pt x="0" y="1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B3B3B3"/>
              </a:solidFill>
              <a:ln w="0">
                <a:solidFill>
                  <a:srgbClr val="B3B3B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9" name="Freeform 103">
                <a:extLst>
                  <a:ext uri="{FF2B5EF4-FFF2-40B4-BE49-F238E27FC236}">
                    <a16:creationId xmlns:a16="http://schemas.microsoft.com/office/drawing/2014/main" id="{7186EFBA-AD88-4CE4-8857-CB3121FDC8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22306" y="4543054"/>
                <a:ext cx="22097" cy="8839"/>
              </a:xfrm>
              <a:custGeom>
                <a:avLst/>
                <a:gdLst>
                  <a:gd name="T0" fmla="*/ 10 w 10"/>
                  <a:gd name="T1" fmla="*/ 0 h 4"/>
                  <a:gd name="T2" fmla="*/ 10 w 10"/>
                  <a:gd name="T3" fmla="*/ 2 h 4"/>
                  <a:gd name="T4" fmla="*/ 0 w 10"/>
                  <a:gd name="T5" fmla="*/ 4 h 4"/>
                  <a:gd name="T6" fmla="*/ 0 w 10"/>
                  <a:gd name="T7" fmla="*/ 2 h 4"/>
                  <a:gd name="T8" fmla="*/ 10 w 10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4">
                    <a:moveTo>
                      <a:pt x="10" y="0"/>
                    </a:moveTo>
                    <a:lnTo>
                      <a:pt x="10" y="2"/>
                    </a:lnTo>
                    <a:lnTo>
                      <a:pt x="0" y="4"/>
                    </a:lnTo>
                    <a:lnTo>
                      <a:pt x="0" y="2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B3B3B3"/>
              </a:solidFill>
              <a:ln w="0">
                <a:solidFill>
                  <a:srgbClr val="B3B3B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0" name="Freeform 104">
                <a:extLst>
                  <a:ext uri="{FF2B5EF4-FFF2-40B4-BE49-F238E27FC236}">
                    <a16:creationId xmlns:a16="http://schemas.microsoft.com/office/drawing/2014/main" id="{2B2D55B4-CF32-455A-95E5-47EB7ED7E4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24516" y="4558523"/>
                <a:ext cx="24307" cy="8839"/>
              </a:xfrm>
              <a:custGeom>
                <a:avLst/>
                <a:gdLst>
                  <a:gd name="T0" fmla="*/ 11 w 11"/>
                  <a:gd name="T1" fmla="*/ 0 h 4"/>
                  <a:gd name="T2" fmla="*/ 11 w 11"/>
                  <a:gd name="T3" fmla="*/ 1 h 4"/>
                  <a:gd name="T4" fmla="*/ 0 w 11"/>
                  <a:gd name="T5" fmla="*/ 4 h 4"/>
                  <a:gd name="T6" fmla="*/ 0 w 11"/>
                  <a:gd name="T7" fmla="*/ 1 h 4"/>
                  <a:gd name="T8" fmla="*/ 11 w 11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4">
                    <a:moveTo>
                      <a:pt x="11" y="0"/>
                    </a:moveTo>
                    <a:lnTo>
                      <a:pt x="11" y="1"/>
                    </a:lnTo>
                    <a:lnTo>
                      <a:pt x="0" y="4"/>
                    </a:lnTo>
                    <a:lnTo>
                      <a:pt x="0" y="1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B3B3B3"/>
              </a:solidFill>
              <a:ln w="0">
                <a:solidFill>
                  <a:srgbClr val="B3B3B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1" name="Rectangle 105">
                <a:extLst>
                  <a:ext uri="{FF2B5EF4-FFF2-40B4-BE49-F238E27FC236}">
                    <a16:creationId xmlns:a16="http://schemas.microsoft.com/office/drawing/2014/main" id="{475FD0F1-EC19-4B00-BDDB-36494B0767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90806" y="4344185"/>
                <a:ext cx="17677" cy="17677"/>
              </a:xfrm>
              <a:prstGeom prst="rect">
                <a:avLst/>
              </a:prstGeom>
              <a:solidFill>
                <a:srgbClr val="666666"/>
              </a:solidFill>
              <a:ln w="0">
                <a:solidFill>
                  <a:srgbClr val="666666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2" name="Freeform 106">
                <a:extLst>
                  <a:ext uri="{FF2B5EF4-FFF2-40B4-BE49-F238E27FC236}">
                    <a16:creationId xmlns:a16="http://schemas.microsoft.com/office/drawing/2014/main" id="{3B6FF552-B6D0-44CF-AA22-16A70F0CCE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17322" y="4417104"/>
                <a:ext cx="64081" cy="64081"/>
              </a:xfrm>
              <a:custGeom>
                <a:avLst/>
                <a:gdLst>
                  <a:gd name="T0" fmla="*/ 15 w 29"/>
                  <a:gd name="T1" fmla="*/ 0 h 29"/>
                  <a:gd name="T2" fmla="*/ 19 w 29"/>
                  <a:gd name="T3" fmla="*/ 1 h 29"/>
                  <a:gd name="T4" fmla="*/ 22 w 29"/>
                  <a:gd name="T5" fmla="*/ 4 h 29"/>
                  <a:gd name="T6" fmla="*/ 26 w 29"/>
                  <a:gd name="T7" fmla="*/ 6 h 29"/>
                  <a:gd name="T8" fmla="*/ 28 w 29"/>
                  <a:gd name="T9" fmla="*/ 10 h 29"/>
                  <a:gd name="T10" fmla="*/ 29 w 29"/>
                  <a:gd name="T11" fmla="*/ 14 h 29"/>
                  <a:gd name="T12" fmla="*/ 28 w 29"/>
                  <a:gd name="T13" fmla="*/ 18 h 29"/>
                  <a:gd name="T14" fmla="*/ 26 w 29"/>
                  <a:gd name="T15" fmla="*/ 22 h 29"/>
                  <a:gd name="T16" fmla="*/ 22 w 29"/>
                  <a:gd name="T17" fmla="*/ 26 h 29"/>
                  <a:gd name="T18" fmla="*/ 19 w 29"/>
                  <a:gd name="T19" fmla="*/ 27 h 29"/>
                  <a:gd name="T20" fmla="*/ 15 w 29"/>
                  <a:gd name="T21" fmla="*/ 29 h 29"/>
                  <a:gd name="T22" fmla="*/ 11 w 29"/>
                  <a:gd name="T23" fmla="*/ 27 h 29"/>
                  <a:gd name="T24" fmla="*/ 7 w 29"/>
                  <a:gd name="T25" fmla="*/ 26 h 29"/>
                  <a:gd name="T26" fmla="*/ 3 w 29"/>
                  <a:gd name="T27" fmla="*/ 22 h 29"/>
                  <a:gd name="T28" fmla="*/ 2 w 29"/>
                  <a:gd name="T29" fmla="*/ 18 h 29"/>
                  <a:gd name="T30" fmla="*/ 0 w 29"/>
                  <a:gd name="T31" fmla="*/ 14 h 29"/>
                  <a:gd name="T32" fmla="*/ 2 w 29"/>
                  <a:gd name="T33" fmla="*/ 10 h 29"/>
                  <a:gd name="T34" fmla="*/ 3 w 29"/>
                  <a:gd name="T35" fmla="*/ 6 h 29"/>
                  <a:gd name="T36" fmla="*/ 7 w 29"/>
                  <a:gd name="T37" fmla="*/ 4 h 29"/>
                  <a:gd name="T38" fmla="*/ 11 w 29"/>
                  <a:gd name="T39" fmla="*/ 1 h 29"/>
                  <a:gd name="T40" fmla="*/ 15 w 29"/>
                  <a:gd name="T41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9" h="29">
                    <a:moveTo>
                      <a:pt x="15" y="0"/>
                    </a:moveTo>
                    <a:lnTo>
                      <a:pt x="19" y="1"/>
                    </a:lnTo>
                    <a:lnTo>
                      <a:pt x="22" y="4"/>
                    </a:lnTo>
                    <a:lnTo>
                      <a:pt x="26" y="6"/>
                    </a:lnTo>
                    <a:lnTo>
                      <a:pt x="28" y="10"/>
                    </a:lnTo>
                    <a:lnTo>
                      <a:pt x="29" y="14"/>
                    </a:lnTo>
                    <a:lnTo>
                      <a:pt x="28" y="18"/>
                    </a:lnTo>
                    <a:lnTo>
                      <a:pt x="26" y="22"/>
                    </a:lnTo>
                    <a:lnTo>
                      <a:pt x="22" y="26"/>
                    </a:lnTo>
                    <a:lnTo>
                      <a:pt x="19" y="27"/>
                    </a:lnTo>
                    <a:lnTo>
                      <a:pt x="15" y="29"/>
                    </a:lnTo>
                    <a:lnTo>
                      <a:pt x="11" y="27"/>
                    </a:lnTo>
                    <a:lnTo>
                      <a:pt x="7" y="26"/>
                    </a:lnTo>
                    <a:lnTo>
                      <a:pt x="3" y="22"/>
                    </a:lnTo>
                    <a:lnTo>
                      <a:pt x="2" y="18"/>
                    </a:lnTo>
                    <a:lnTo>
                      <a:pt x="0" y="14"/>
                    </a:lnTo>
                    <a:lnTo>
                      <a:pt x="2" y="10"/>
                    </a:lnTo>
                    <a:lnTo>
                      <a:pt x="3" y="6"/>
                    </a:lnTo>
                    <a:lnTo>
                      <a:pt x="7" y="4"/>
                    </a:lnTo>
                    <a:lnTo>
                      <a:pt x="11" y="1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rgbClr val="999999"/>
              </a:solidFill>
              <a:ln w="0">
                <a:solidFill>
                  <a:srgbClr val="999999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3" name="Rectangle 107">
                <a:extLst>
                  <a:ext uri="{FF2B5EF4-FFF2-40B4-BE49-F238E27FC236}">
                    <a16:creationId xmlns:a16="http://schemas.microsoft.com/office/drawing/2014/main" id="{39CDA841-67F2-431B-A610-79CFF3E4CE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17322" y="4448039"/>
                <a:ext cx="64081" cy="167934"/>
              </a:xfrm>
              <a:prstGeom prst="rect">
                <a:avLst/>
              </a:prstGeom>
              <a:solidFill>
                <a:srgbClr val="A7D386"/>
              </a:solidFill>
              <a:ln w="0">
                <a:solidFill>
                  <a:srgbClr val="A7D386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4" name="Rectangle 108">
                <a:extLst>
                  <a:ext uri="{FF2B5EF4-FFF2-40B4-BE49-F238E27FC236}">
                    <a16:creationId xmlns:a16="http://schemas.microsoft.com/office/drawing/2014/main" id="{3ED1A612-D0CF-4F77-979D-C34E633D45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22872" y="4596086"/>
                <a:ext cx="260740" cy="335869"/>
              </a:xfrm>
              <a:prstGeom prst="rect">
                <a:avLst/>
              </a:prstGeom>
              <a:solidFill>
                <a:srgbClr val="C9C9C8"/>
              </a:solidFill>
              <a:ln w="0">
                <a:solidFill>
                  <a:srgbClr val="C9C9C8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5" name="Rectangle 109">
                <a:extLst>
                  <a:ext uri="{FF2B5EF4-FFF2-40B4-BE49-F238E27FC236}">
                    <a16:creationId xmlns:a16="http://schemas.microsoft.com/office/drawing/2014/main" id="{FEF0B5F3-D8A2-4D0F-AECC-8231CF61AB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12903" y="4596086"/>
                <a:ext cx="70709" cy="335869"/>
              </a:xfrm>
              <a:prstGeom prst="rect">
                <a:avLst/>
              </a:prstGeom>
              <a:solidFill>
                <a:srgbClr val="B5B5B4"/>
              </a:solidFill>
              <a:ln w="0">
                <a:solidFill>
                  <a:srgbClr val="B5B5B4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D3E91441-C983-46E9-9FA0-EDE9707AEF8E}"/>
                </a:ext>
              </a:extLst>
            </p:cNvPr>
            <p:cNvGrpSpPr/>
            <p:nvPr/>
          </p:nvGrpSpPr>
          <p:grpSpPr>
            <a:xfrm>
              <a:off x="4264677" y="4490223"/>
              <a:ext cx="1977063" cy="1278129"/>
              <a:chOff x="3862030" y="3659189"/>
              <a:chExt cx="1321379" cy="956785"/>
            </a:xfrm>
          </p:grpSpPr>
          <p:sp>
            <p:nvSpPr>
              <p:cNvPr id="57" name="Freeform 110">
                <a:extLst>
                  <a:ext uri="{FF2B5EF4-FFF2-40B4-BE49-F238E27FC236}">
                    <a16:creationId xmlns:a16="http://schemas.microsoft.com/office/drawing/2014/main" id="{14DCDC50-3E84-4C46-AE39-C2CC0EE19E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62030" y="3659189"/>
                <a:ext cx="1321379" cy="956785"/>
              </a:xfrm>
              <a:custGeom>
                <a:avLst/>
                <a:gdLst>
                  <a:gd name="T0" fmla="*/ 21 w 598"/>
                  <a:gd name="T1" fmla="*/ 0 h 433"/>
                  <a:gd name="T2" fmla="*/ 576 w 598"/>
                  <a:gd name="T3" fmla="*/ 0 h 433"/>
                  <a:gd name="T4" fmla="*/ 587 w 598"/>
                  <a:gd name="T5" fmla="*/ 2 h 433"/>
                  <a:gd name="T6" fmla="*/ 594 w 598"/>
                  <a:gd name="T7" fmla="*/ 10 h 433"/>
                  <a:gd name="T8" fmla="*/ 598 w 598"/>
                  <a:gd name="T9" fmla="*/ 21 h 433"/>
                  <a:gd name="T10" fmla="*/ 598 w 598"/>
                  <a:gd name="T11" fmla="*/ 412 h 433"/>
                  <a:gd name="T12" fmla="*/ 594 w 598"/>
                  <a:gd name="T13" fmla="*/ 423 h 433"/>
                  <a:gd name="T14" fmla="*/ 587 w 598"/>
                  <a:gd name="T15" fmla="*/ 431 h 433"/>
                  <a:gd name="T16" fmla="*/ 576 w 598"/>
                  <a:gd name="T17" fmla="*/ 433 h 433"/>
                  <a:gd name="T18" fmla="*/ 21 w 598"/>
                  <a:gd name="T19" fmla="*/ 433 h 433"/>
                  <a:gd name="T20" fmla="*/ 10 w 598"/>
                  <a:gd name="T21" fmla="*/ 431 h 433"/>
                  <a:gd name="T22" fmla="*/ 3 w 598"/>
                  <a:gd name="T23" fmla="*/ 423 h 433"/>
                  <a:gd name="T24" fmla="*/ 0 w 598"/>
                  <a:gd name="T25" fmla="*/ 412 h 433"/>
                  <a:gd name="T26" fmla="*/ 0 w 598"/>
                  <a:gd name="T27" fmla="*/ 21 h 433"/>
                  <a:gd name="T28" fmla="*/ 3 w 598"/>
                  <a:gd name="T29" fmla="*/ 10 h 433"/>
                  <a:gd name="T30" fmla="*/ 10 w 598"/>
                  <a:gd name="T31" fmla="*/ 2 h 433"/>
                  <a:gd name="T32" fmla="*/ 21 w 598"/>
                  <a:gd name="T33" fmla="*/ 0 h 4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98" h="433">
                    <a:moveTo>
                      <a:pt x="21" y="0"/>
                    </a:moveTo>
                    <a:lnTo>
                      <a:pt x="576" y="0"/>
                    </a:lnTo>
                    <a:lnTo>
                      <a:pt x="587" y="2"/>
                    </a:lnTo>
                    <a:lnTo>
                      <a:pt x="594" y="10"/>
                    </a:lnTo>
                    <a:lnTo>
                      <a:pt x="598" y="21"/>
                    </a:lnTo>
                    <a:lnTo>
                      <a:pt x="598" y="412"/>
                    </a:lnTo>
                    <a:lnTo>
                      <a:pt x="594" y="423"/>
                    </a:lnTo>
                    <a:lnTo>
                      <a:pt x="587" y="431"/>
                    </a:lnTo>
                    <a:lnTo>
                      <a:pt x="576" y="433"/>
                    </a:lnTo>
                    <a:lnTo>
                      <a:pt x="21" y="433"/>
                    </a:lnTo>
                    <a:lnTo>
                      <a:pt x="10" y="431"/>
                    </a:lnTo>
                    <a:lnTo>
                      <a:pt x="3" y="423"/>
                    </a:lnTo>
                    <a:lnTo>
                      <a:pt x="0" y="412"/>
                    </a:lnTo>
                    <a:lnTo>
                      <a:pt x="0" y="21"/>
                    </a:lnTo>
                    <a:lnTo>
                      <a:pt x="3" y="10"/>
                    </a:lnTo>
                    <a:lnTo>
                      <a:pt x="10" y="2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rgbClr val="959595"/>
              </a:solidFill>
              <a:ln w="0">
                <a:solidFill>
                  <a:srgbClr val="959595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8" name="Freeform 112">
                <a:extLst>
                  <a:ext uri="{FF2B5EF4-FFF2-40B4-BE49-F238E27FC236}">
                    <a16:creationId xmlns:a16="http://schemas.microsoft.com/office/drawing/2014/main" id="{51AF1BAC-591B-4FA2-9422-9520FE1AD1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06223" y="3716287"/>
                <a:ext cx="1239622" cy="819649"/>
              </a:xfrm>
              <a:custGeom>
                <a:avLst/>
                <a:gdLst>
                  <a:gd name="T0" fmla="*/ 22 w 561"/>
                  <a:gd name="T1" fmla="*/ 0 h 218"/>
                  <a:gd name="T2" fmla="*/ 539 w 561"/>
                  <a:gd name="T3" fmla="*/ 0 h 218"/>
                  <a:gd name="T4" fmla="*/ 551 w 561"/>
                  <a:gd name="T5" fmla="*/ 4 h 218"/>
                  <a:gd name="T6" fmla="*/ 559 w 561"/>
                  <a:gd name="T7" fmla="*/ 10 h 218"/>
                  <a:gd name="T8" fmla="*/ 561 w 561"/>
                  <a:gd name="T9" fmla="*/ 22 h 218"/>
                  <a:gd name="T10" fmla="*/ 561 w 561"/>
                  <a:gd name="T11" fmla="*/ 196 h 218"/>
                  <a:gd name="T12" fmla="*/ 559 w 561"/>
                  <a:gd name="T13" fmla="*/ 208 h 218"/>
                  <a:gd name="T14" fmla="*/ 551 w 561"/>
                  <a:gd name="T15" fmla="*/ 216 h 218"/>
                  <a:gd name="T16" fmla="*/ 539 w 561"/>
                  <a:gd name="T17" fmla="*/ 218 h 218"/>
                  <a:gd name="T18" fmla="*/ 22 w 561"/>
                  <a:gd name="T19" fmla="*/ 218 h 218"/>
                  <a:gd name="T20" fmla="*/ 10 w 561"/>
                  <a:gd name="T21" fmla="*/ 216 h 218"/>
                  <a:gd name="T22" fmla="*/ 2 w 561"/>
                  <a:gd name="T23" fmla="*/ 208 h 218"/>
                  <a:gd name="T24" fmla="*/ 0 w 561"/>
                  <a:gd name="T25" fmla="*/ 196 h 218"/>
                  <a:gd name="T26" fmla="*/ 0 w 561"/>
                  <a:gd name="T27" fmla="*/ 22 h 218"/>
                  <a:gd name="T28" fmla="*/ 2 w 561"/>
                  <a:gd name="T29" fmla="*/ 10 h 218"/>
                  <a:gd name="T30" fmla="*/ 10 w 561"/>
                  <a:gd name="T31" fmla="*/ 4 h 218"/>
                  <a:gd name="T32" fmla="*/ 22 w 561"/>
                  <a:gd name="T33" fmla="*/ 0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61" h="218">
                    <a:moveTo>
                      <a:pt x="22" y="0"/>
                    </a:moveTo>
                    <a:lnTo>
                      <a:pt x="539" y="0"/>
                    </a:lnTo>
                    <a:lnTo>
                      <a:pt x="551" y="4"/>
                    </a:lnTo>
                    <a:lnTo>
                      <a:pt x="559" y="10"/>
                    </a:lnTo>
                    <a:lnTo>
                      <a:pt x="561" y="22"/>
                    </a:lnTo>
                    <a:lnTo>
                      <a:pt x="561" y="196"/>
                    </a:lnTo>
                    <a:lnTo>
                      <a:pt x="559" y="208"/>
                    </a:lnTo>
                    <a:lnTo>
                      <a:pt x="551" y="216"/>
                    </a:lnTo>
                    <a:lnTo>
                      <a:pt x="539" y="218"/>
                    </a:lnTo>
                    <a:lnTo>
                      <a:pt x="22" y="218"/>
                    </a:lnTo>
                    <a:lnTo>
                      <a:pt x="10" y="216"/>
                    </a:lnTo>
                    <a:lnTo>
                      <a:pt x="2" y="208"/>
                    </a:lnTo>
                    <a:lnTo>
                      <a:pt x="0" y="196"/>
                    </a:lnTo>
                    <a:lnTo>
                      <a:pt x="0" y="22"/>
                    </a:lnTo>
                    <a:lnTo>
                      <a:pt x="2" y="10"/>
                    </a:lnTo>
                    <a:lnTo>
                      <a:pt x="10" y="4"/>
                    </a:lnTo>
                    <a:lnTo>
                      <a:pt x="22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0">
                <a:solidFill>
                  <a:srgbClr val="7C7C7C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sp>
          <p:nvSpPr>
            <p:cNvPr id="59" name="Rectangle 113">
              <a:extLst>
                <a:ext uri="{FF2B5EF4-FFF2-40B4-BE49-F238E27FC236}">
                  <a16:creationId xmlns:a16="http://schemas.microsoft.com/office/drawing/2014/main" id="{C5068927-CAFB-46A7-B580-26D6DC0A32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2275" y="5093110"/>
              <a:ext cx="160305" cy="685303"/>
            </a:xfrm>
            <a:prstGeom prst="rect">
              <a:avLst/>
            </a:prstGeom>
            <a:solidFill>
              <a:srgbClr val="333333"/>
            </a:solidFill>
            <a:ln w="0">
              <a:solidFill>
                <a:srgbClr val="333333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Rectangle 123">
              <a:extLst>
                <a:ext uri="{FF2B5EF4-FFF2-40B4-BE49-F238E27FC236}">
                  <a16:creationId xmlns:a16="http://schemas.microsoft.com/office/drawing/2014/main" id="{4AB6689F-35EE-4EBD-ADDA-2D65299D2D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6148" y="4843483"/>
              <a:ext cx="294561" cy="96183"/>
            </a:xfrm>
            <a:prstGeom prst="rect">
              <a:avLst/>
            </a:prstGeom>
            <a:solidFill>
              <a:srgbClr val="4D4D4D"/>
            </a:solidFill>
            <a:ln w="0">
              <a:solidFill>
                <a:srgbClr val="4D4D4D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Freeform 133">
              <a:extLst>
                <a:ext uri="{FF2B5EF4-FFF2-40B4-BE49-F238E27FC236}">
                  <a16:creationId xmlns:a16="http://schemas.microsoft.com/office/drawing/2014/main" id="{EB26A104-87F6-4876-B1F4-19B860EA7E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152275" y="5149216"/>
              <a:ext cx="160305" cy="376717"/>
            </a:xfrm>
            <a:custGeom>
              <a:avLst/>
              <a:gdLst>
                <a:gd name="T0" fmla="*/ 0 w 80"/>
                <a:gd name="T1" fmla="*/ 0 h 188"/>
                <a:gd name="T2" fmla="*/ 77 w 80"/>
                <a:gd name="T3" fmla="*/ 0 h 188"/>
                <a:gd name="T4" fmla="*/ 77 w 80"/>
                <a:gd name="T5" fmla="*/ 186 h 188"/>
                <a:gd name="T6" fmla="*/ 80 w 80"/>
                <a:gd name="T7" fmla="*/ 186 h 188"/>
                <a:gd name="T8" fmla="*/ 80 w 80"/>
                <a:gd name="T9" fmla="*/ 188 h 188"/>
                <a:gd name="T10" fmla="*/ 0 w 80"/>
                <a:gd name="T11" fmla="*/ 188 h 188"/>
                <a:gd name="T12" fmla="*/ 0 w 80"/>
                <a:gd name="T13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188">
                  <a:moveTo>
                    <a:pt x="0" y="0"/>
                  </a:moveTo>
                  <a:lnTo>
                    <a:pt x="77" y="0"/>
                  </a:lnTo>
                  <a:lnTo>
                    <a:pt x="77" y="186"/>
                  </a:lnTo>
                  <a:lnTo>
                    <a:pt x="80" y="186"/>
                  </a:lnTo>
                  <a:lnTo>
                    <a:pt x="80" y="188"/>
                  </a:lnTo>
                  <a:lnTo>
                    <a:pt x="0" y="1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2E2E"/>
            </a:solidFill>
            <a:ln w="0">
              <a:solidFill>
                <a:srgbClr val="2E2E2E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" name="Freeform 135">
              <a:extLst>
                <a:ext uri="{FF2B5EF4-FFF2-40B4-BE49-F238E27FC236}">
                  <a16:creationId xmlns:a16="http://schemas.microsoft.com/office/drawing/2014/main" id="{7C6EF915-2820-4C31-A3AF-F6F7D8D69E9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580" y="5149216"/>
              <a:ext cx="20038" cy="148282"/>
            </a:xfrm>
            <a:custGeom>
              <a:avLst/>
              <a:gdLst>
                <a:gd name="T0" fmla="*/ 0 w 10"/>
                <a:gd name="T1" fmla="*/ 0 h 74"/>
                <a:gd name="T2" fmla="*/ 1 w 10"/>
                <a:gd name="T3" fmla="*/ 0 h 74"/>
                <a:gd name="T4" fmla="*/ 10 w 10"/>
                <a:gd name="T5" fmla="*/ 74 h 74"/>
                <a:gd name="T6" fmla="*/ 0 w 10"/>
                <a:gd name="T7" fmla="*/ 74 h 74"/>
                <a:gd name="T8" fmla="*/ 0 w 10"/>
                <a:gd name="T9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74">
                  <a:moveTo>
                    <a:pt x="0" y="0"/>
                  </a:moveTo>
                  <a:lnTo>
                    <a:pt x="1" y="0"/>
                  </a:lnTo>
                  <a:lnTo>
                    <a:pt x="10" y="74"/>
                  </a:lnTo>
                  <a:lnTo>
                    <a:pt x="0" y="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95959"/>
            </a:solidFill>
            <a:ln w="0">
              <a:solidFill>
                <a:srgbClr val="59595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" name="Rectangle 136">
              <a:extLst>
                <a:ext uri="{FF2B5EF4-FFF2-40B4-BE49-F238E27FC236}">
                  <a16:creationId xmlns:a16="http://schemas.microsoft.com/office/drawing/2014/main" id="{149F7079-FAD0-400A-9B80-360734FEF6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06567" y="5149216"/>
              <a:ext cx="6012" cy="372708"/>
            </a:xfrm>
            <a:prstGeom prst="rect">
              <a:avLst/>
            </a:prstGeom>
            <a:solidFill>
              <a:srgbClr val="252525"/>
            </a:solidFill>
            <a:ln w="0">
              <a:solidFill>
                <a:srgbClr val="252525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4" name="Freeform 147">
              <a:extLst>
                <a:ext uri="{FF2B5EF4-FFF2-40B4-BE49-F238E27FC236}">
                  <a16:creationId xmlns:a16="http://schemas.microsoft.com/office/drawing/2014/main" id="{5BCA1BBB-46FF-412E-974E-C04E05E83BE9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6148" y="4843483"/>
              <a:ext cx="294561" cy="96183"/>
            </a:xfrm>
            <a:custGeom>
              <a:avLst/>
              <a:gdLst>
                <a:gd name="T0" fmla="*/ 0 w 147"/>
                <a:gd name="T1" fmla="*/ 0 h 48"/>
                <a:gd name="T2" fmla="*/ 108 w 147"/>
                <a:gd name="T3" fmla="*/ 0 h 48"/>
                <a:gd name="T4" fmla="*/ 147 w 147"/>
                <a:gd name="T5" fmla="*/ 41 h 48"/>
                <a:gd name="T6" fmla="*/ 147 w 147"/>
                <a:gd name="T7" fmla="*/ 48 h 48"/>
                <a:gd name="T8" fmla="*/ 0 w 147"/>
                <a:gd name="T9" fmla="*/ 48 h 48"/>
                <a:gd name="T10" fmla="*/ 0 w 147"/>
                <a:gd name="T1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7" h="48">
                  <a:moveTo>
                    <a:pt x="0" y="0"/>
                  </a:moveTo>
                  <a:lnTo>
                    <a:pt x="108" y="0"/>
                  </a:lnTo>
                  <a:lnTo>
                    <a:pt x="147" y="41"/>
                  </a:lnTo>
                  <a:lnTo>
                    <a:pt x="147" y="48"/>
                  </a:lnTo>
                  <a:lnTo>
                    <a:pt x="0" y="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54545"/>
            </a:solidFill>
            <a:ln w="0">
              <a:solidFill>
                <a:srgbClr val="45454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" name="Rectangle 165">
              <a:extLst>
                <a:ext uri="{FF2B5EF4-FFF2-40B4-BE49-F238E27FC236}">
                  <a16:creationId xmlns:a16="http://schemas.microsoft.com/office/drawing/2014/main" id="{F5B1EB5E-3D35-4AFD-B00D-48ADED1369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04571" y="5948735"/>
              <a:ext cx="1110112" cy="58111"/>
            </a:xfrm>
            <a:prstGeom prst="rect">
              <a:avLst/>
            </a:prstGeom>
            <a:solidFill>
              <a:srgbClr val="2B637B"/>
            </a:solidFill>
            <a:ln w="0">
              <a:solidFill>
                <a:srgbClr val="2B637B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" name="자유형 1474">
              <a:extLst>
                <a:ext uri="{FF2B5EF4-FFF2-40B4-BE49-F238E27FC236}">
                  <a16:creationId xmlns:a16="http://schemas.microsoft.com/office/drawing/2014/main" id="{4C0E7B91-11FB-43A1-86FE-1CF95D4923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89252" y="6051881"/>
              <a:ext cx="1423776" cy="806119"/>
            </a:xfrm>
            <a:custGeom>
              <a:avLst/>
              <a:gdLst>
                <a:gd name="connsiteX0" fmla="*/ 0 w 1570041"/>
                <a:gd name="connsiteY0" fmla="*/ 0 h 888932"/>
                <a:gd name="connsiteX1" fmla="*/ 1570041 w 1570041"/>
                <a:gd name="connsiteY1" fmla="*/ 0 h 888932"/>
                <a:gd name="connsiteX2" fmla="*/ 1570041 w 1570041"/>
                <a:gd name="connsiteY2" fmla="*/ 888932 h 888932"/>
                <a:gd name="connsiteX3" fmla="*/ 0 w 1570041"/>
                <a:gd name="connsiteY3" fmla="*/ 888932 h 888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0041" h="888932">
                  <a:moveTo>
                    <a:pt x="0" y="0"/>
                  </a:moveTo>
                  <a:lnTo>
                    <a:pt x="1570041" y="0"/>
                  </a:lnTo>
                  <a:lnTo>
                    <a:pt x="1570041" y="888932"/>
                  </a:lnTo>
                  <a:lnTo>
                    <a:pt x="0" y="888932"/>
                  </a:lnTo>
                  <a:close/>
                </a:path>
              </a:pathLst>
            </a:custGeom>
            <a:solidFill>
              <a:srgbClr val="306E89"/>
            </a:solidFill>
            <a:ln w="0">
              <a:solidFill>
                <a:srgbClr val="306E89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67" name="자유형 1479">
              <a:extLst>
                <a:ext uri="{FF2B5EF4-FFF2-40B4-BE49-F238E27FC236}">
                  <a16:creationId xmlns:a16="http://schemas.microsoft.com/office/drawing/2014/main" id="{A01305AA-84E9-4742-93A0-1F23B34D7B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0192" y="6017815"/>
              <a:ext cx="146491" cy="840185"/>
            </a:xfrm>
            <a:custGeom>
              <a:avLst/>
              <a:gdLst>
                <a:gd name="connsiteX0" fmla="*/ 0 w 161540"/>
                <a:gd name="connsiteY0" fmla="*/ 0 h 926498"/>
                <a:gd name="connsiteX1" fmla="*/ 161540 w 161540"/>
                <a:gd name="connsiteY1" fmla="*/ 0 h 926498"/>
                <a:gd name="connsiteX2" fmla="*/ 161540 w 161540"/>
                <a:gd name="connsiteY2" fmla="*/ 926498 h 926498"/>
                <a:gd name="connsiteX3" fmla="*/ 0 w 161540"/>
                <a:gd name="connsiteY3" fmla="*/ 926498 h 926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1540" h="926498">
                  <a:moveTo>
                    <a:pt x="0" y="0"/>
                  </a:moveTo>
                  <a:lnTo>
                    <a:pt x="161540" y="0"/>
                  </a:lnTo>
                  <a:lnTo>
                    <a:pt x="161540" y="926498"/>
                  </a:lnTo>
                  <a:lnTo>
                    <a:pt x="0" y="926498"/>
                  </a:lnTo>
                  <a:close/>
                </a:path>
              </a:pathLst>
            </a:custGeom>
            <a:solidFill>
              <a:srgbClr val="E6E6E6"/>
            </a:solidFill>
            <a:ln w="0">
              <a:solidFill>
                <a:srgbClr val="E6E6E6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68" name="자유형 1476">
              <a:extLst>
                <a:ext uri="{FF2B5EF4-FFF2-40B4-BE49-F238E27FC236}">
                  <a16:creationId xmlns:a16="http://schemas.microsoft.com/office/drawing/2014/main" id="{54189140-6C92-4E8C-913E-34CB278049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07012" y="6128025"/>
              <a:ext cx="79670" cy="729975"/>
            </a:xfrm>
            <a:custGeom>
              <a:avLst/>
              <a:gdLst>
                <a:gd name="connsiteX0" fmla="*/ 0 w 87855"/>
                <a:gd name="connsiteY0" fmla="*/ 0 h 804966"/>
                <a:gd name="connsiteX1" fmla="*/ 87855 w 87855"/>
                <a:gd name="connsiteY1" fmla="*/ 0 h 804966"/>
                <a:gd name="connsiteX2" fmla="*/ 87855 w 87855"/>
                <a:gd name="connsiteY2" fmla="*/ 804966 h 804966"/>
                <a:gd name="connsiteX3" fmla="*/ 0 w 87855"/>
                <a:gd name="connsiteY3" fmla="*/ 804966 h 804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855" h="804966">
                  <a:moveTo>
                    <a:pt x="0" y="0"/>
                  </a:moveTo>
                  <a:lnTo>
                    <a:pt x="87855" y="0"/>
                  </a:lnTo>
                  <a:lnTo>
                    <a:pt x="87855" y="804966"/>
                  </a:lnTo>
                  <a:lnTo>
                    <a:pt x="0" y="804966"/>
                  </a:lnTo>
                  <a:close/>
                </a:path>
              </a:pathLst>
            </a:custGeom>
            <a:solidFill>
              <a:srgbClr val="CFCFCF"/>
            </a:solidFill>
            <a:ln w="0">
              <a:solidFill>
                <a:srgbClr val="CFCFC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69" name="자유형 1471">
              <a:extLst>
                <a:ext uri="{FF2B5EF4-FFF2-40B4-BE49-F238E27FC236}">
                  <a16:creationId xmlns:a16="http://schemas.microsoft.com/office/drawing/2014/main" id="{E023CB3A-5771-4199-B609-90CE576773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57317" y="6035851"/>
              <a:ext cx="149059" cy="822150"/>
            </a:xfrm>
            <a:custGeom>
              <a:avLst/>
              <a:gdLst>
                <a:gd name="connsiteX0" fmla="*/ 0 w 164372"/>
                <a:gd name="connsiteY0" fmla="*/ 0 h 1679725"/>
                <a:gd name="connsiteX1" fmla="*/ 164372 w 164372"/>
                <a:gd name="connsiteY1" fmla="*/ 0 h 1679725"/>
                <a:gd name="connsiteX2" fmla="*/ 164372 w 164372"/>
                <a:gd name="connsiteY2" fmla="*/ 1679725 h 1679725"/>
                <a:gd name="connsiteX3" fmla="*/ 0 w 164372"/>
                <a:gd name="connsiteY3" fmla="*/ 1679725 h 1679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4372" h="1679725">
                  <a:moveTo>
                    <a:pt x="0" y="0"/>
                  </a:moveTo>
                  <a:lnTo>
                    <a:pt x="164372" y="0"/>
                  </a:lnTo>
                  <a:lnTo>
                    <a:pt x="164372" y="1679725"/>
                  </a:lnTo>
                  <a:lnTo>
                    <a:pt x="0" y="1679725"/>
                  </a:lnTo>
                  <a:close/>
                </a:path>
              </a:pathLst>
            </a:custGeom>
            <a:solidFill>
              <a:srgbClr val="E6E6E6"/>
            </a:solidFill>
            <a:ln w="0">
              <a:solidFill>
                <a:srgbClr val="E6E6E6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70" name="자유형 1483">
              <a:extLst>
                <a:ext uri="{FF2B5EF4-FFF2-40B4-BE49-F238E27FC236}">
                  <a16:creationId xmlns:a16="http://schemas.microsoft.com/office/drawing/2014/main" id="{FA935F8E-C392-4620-B714-4B155AFDE71D}"/>
                </a:ext>
              </a:extLst>
            </p:cNvPr>
            <p:cNvSpPr>
              <a:spLocks/>
            </p:cNvSpPr>
            <p:nvPr/>
          </p:nvSpPr>
          <p:spPr bwMode="auto">
            <a:xfrm>
              <a:off x="6624137" y="6035850"/>
              <a:ext cx="82239" cy="822150"/>
            </a:xfrm>
            <a:custGeom>
              <a:avLst/>
              <a:gdLst>
                <a:gd name="connsiteX0" fmla="*/ 0 w 90688"/>
                <a:gd name="connsiteY0" fmla="*/ 0 h 906610"/>
                <a:gd name="connsiteX1" fmla="*/ 90688 w 90688"/>
                <a:gd name="connsiteY1" fmla="*/ 0 h 906610"/>
                <a:gd name="connsiteX2" fmla="*/ 90688 w 90688"/>
                <a:gd name="connsiteY2" fmla="*/ 906610 h 906610"/>
                <a:gd name="connsiteX3" fmla="*/ 0 w 90688"/>
                <a:gd name="connsiteY3" fmla="*/ 906610 h 906610"/>
                <a:gd name="connsiteX4" fmla="*/ 0 w 90688"/>
                <a:gd name="connsiteY4" fmla="*/ 101645 h 906610"/>
                <a:gd name="connsiteX5" fmla="*/ 70850 w 90688"/>
                <a:gd name="connsiteY5" fmla="*/ 101645 h 906610"/>
                <a:gd name="connsiteX6" fmla="*/ 70850 w 90688"/>
                <a:gd name="connsiteY6" fmla="*/ 37565 h 906610"/>
                <a:gd name="connsiteX7" fmla="*/ 0 w 90688"/>
                <a:gd name="connsiteY7" fmla="*/ 37565 h 906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0688" h="906610">
                  <a:moveTo>
                    <a:pt x="0" y="0"/>
                  </a:moveTo>
                  <a:lnTo>
                    <a:pt x="90688" y="0"/>
                  </a:lnTo>
                  <a:lnTo>
                    <a:pt x="90688" y="906610"/>
                  </a:lnTo>
                  <a:lnTo>
                    <a:pt x="0" y="906610"/>
                  </a:lnTo>
                  <a:lnTo>
                    <a:pt x="0" y="101645"/>
                  </a:lnTo>
                  <a:lnTo>
                    <a:pt x="70850" y="101645"/>
                  </a:lnTo>
                  <a:lnTo>
                    <a:pt x="70850" y="37565"/>
                  </a:lnTo>
                  <a:lnTo>
                    <a:pt x="0" y="37565"/>
                  </a:lnTo>
                  <a:close/>
                </a:path>
              </a:pathLst>
            </a:custGeom>
            <a:solidFill>
              <a:srgbClr val="CFCFCF"/>
            </a:solidFill>
            <a:ln w="0">
              <a:solidFill>
                <a:srgbClr val="CFCFC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71" name="Rectangle 167">
              <a:extLst>
                <a:ext uri="{FF2B5EF4-FFF2-40B4-BE49-F238E27FC236}">
                  <a16:creationId xmlns:a16="http://schemas.microsoft.com/office/drawing/2014/main" id="{5E7EF8F5-F3E6-43C0-85C7-E3FDA507D4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0192" y="6069914"/>
              <a:ext cx="66820" cy="58111"/>
            </a:xfrm>
            <a:prstGeom prst="rect">
              <a:avLst/>
            </a:prstGeom>
            <a:solidFill>
              <a:srgbClr val="CFCFCF"/>
            </a:solidFill>
            <a:ln w="0">
              <a:solidFill>
                <a:srgbClr val="CFCFC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2" name="Rectangle 168">
              <a:extLst>
                <a:ext uri="{FF2B5EF4-FFF2-40B4-BE49-F238E27FC236}">
                  <a16:creationId xmlns:a16="http://schemas.microsoft.com/office/drawing/2014/main" id="{0808D09E-39E3-4ADE-B6F6-0806A9E79A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07012" y="6069914"/>
              <a:ext cx="79670" cy="58111"/>
            </a:xfrm>
            <a:prstGeom prst="rect">
              <a:avLst/>
            </a:prstGeom>
            <a:solidFill>
              <a:srgbClr val="BABABA"/>
            </a:solidFill>
            <a:ln w="0">
              <a:solidFill>
                <a:srgbClr val="BABABA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3" name="Rectangle 170">
              <a:extLst>
                <a:ext uri="{FF2B5EF4-FFF2-40B4-BE49-F238E27FC236}">
                  <a16:creationId xmlns:a16="http://schemas.microsoft.com/office/drawing/2014/main" id="{A56851EF-220C-44B4-96AC-6EB70598E0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28701" y="6069914"/>
              <a:ext cx="77675" cy="58111"/>
            </a:xfrm>
            <a:prstGeom prst="rect">
              <a:avLst/>
            </a:prstGeom>
            <a:solidFill>
              <a:srgbClr val="BABABA"/>
            </a:solidFill>
            <a:ln w="0">
              <a:solidFill>
                <a:srgbClr val="BABABA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4" name="Freeform 171">
              <a:extLst>
                <a:ext uri="{FF2B5EF4-FFF2-40B4-BE49-F238E27FC236}">
                  <a16:creationId xmlns:a16="http://schemas.microsoft.com/office/drawing/2014/main" id="{A360EF70-0528-4A29-9441-7969AC932BDF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0293" y="5967720"/>
              <a:ext cx="4623415" cy="96183"/>
            </a:xfrm>
            <a:custGeom>
              <a:avLst/>
              <a:gdLst>
                <a:gd name="T0" fmla="*/ 25 w 1799"/>
                <a:gd name="T1" fmla="*/ 0 h 48"/>
                <a:gd name="T2" fmla="*/ 1774 w 1799"/>
                <a:gd name="T3" fmla="*/ 0 h 48"/>
                <a:gd name="T4" fmla="*/ 1787 w 1799"/>
                <a:gd name="T5" fmla="*/ 4 h 48"/>
                <a:gd name="T6" fmla="*/ 1796 w 1799"/>
                <a:gd name="T7" fmla="*/ 12 h 48"/>
                <a:gd name="T8" fmla="*/ 1799 w 1799"/>
                <a:gd name="T9" fmla="*/ 25 h 48"/>
                <a:gd name="T10" fmla="*/ 1796 w 1799"/>
                <a:gd name="T11" fmla="*/ 36 h 48"/>
                <a:gd name="T12" fmla="*/ 1787 w 1799"/>
                <a:gd name="T13" fmla="*/ 46 h 48"/>
                <a:gd name="T14" fmla="*/ 1774 w 1799"/>
                <a:gd name="T15" fmla="*/ 48 h 48"/>
                <a:gd name="T16" fmla="*/ 25 w 1799"/>
                <a:gd name="T17" fmla="*/ 48 h 48"/>
                <a:gd name="T18" fmla="*/ 13 w 1799"/>
                <a:gd name="T19" fmla="*/ 46 h 48"/>
                <a:gd name="T20" fmla="*/ 3 w 1799"/>
                <a:gd name="T21" fmla="*/ 36 h 48"/>
                <a:gd name="T22" fmla="*/ 0 w 1799"/>
                <a:gd name="T23" fmla="*/ 25 h 48"/>
                <a:gd name="T24" fmla="*/ 3 w 1799"/>
                <a:gd name="T25" fmla="*/ 12 h 48"/>
                <a:gd name="T26" fmla="*/ 13 w 1799"/>
                <a:gd name="T27" fmla="*/ 4 h 48"/>
                <a:gd name="T28" fmla="*/ 25 w 1799"/>
                <a:gd name="T29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799" h="48">
                  <a:moveTo>
                    <a:pt x="25" y="0"/>
                  </a:moveTo>
                  <a:lnTo>
                    <a:pt x="1774" y="0"/>
                  </a:lnTo>
                  <a:lnTo>
                    <a:pt x="1787" y="4"/>
                  </a:lnTo>
                  <a:lnTo>
                    <a:pt x="1796" y="12"/>
                  </a:lnTo>
                  <a:lnTo>
                    <a:pt x="1799" y="25"/>
                  </a:lnTo>
                  <a:lnTo>
                    <a:pt x="1796" y="36"/>
                  </a:lnTo>
                  <a:lnTo>
                    <a:pt x="1787" y="46"/>
                  </a:lnTo>
                  <a:lnTo>
                    <a:pt x="1774" y="48"/>
                  </a:lnTo>
                  <a:lnTo>
                    <a:pt x="25" y="48"/>
                  </a:lnTo>
                  <a:lnTo>
                    <a:pt x="13" y="46"/>
                  </a:lnTo>
                  <a:lnTo>
                    <a:pt x="3" y="36"/>
                  </a:lnTo>
                  <a:lnTo>
                    <a:pt x="0" y="25"/>
                  </a:lnTo>
                  <a:lnTo>
                    <a:pt x="3" y="12"/>
                  </a:lnTo>
                  <a:lnTo>
                    <a:pt x="13" y="4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E6E6E6"/>
            </a:solidFill>
            <a:ln w="0">
              <a:solidFill>
                <a:srgbClr val="E6E6E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5" name="Rectangle 172">
              <a:extLst>
                <a:ext uri="{FF2B5EF4-FFF2-40B4-BE49-F238E27FC236}">
                  <a16:creationId xmlns:a16="http://schemas.microsoft.com/office/drawing/2014/main" id="{44B232BC-5E04-4590-9B6E-F57D5FDF6C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21513" y="5933655"/>
              <a:ext cx="4900974" cy="58111"/>
            </a:xfrm>
            <a:prstGeom prst="rect">
              <a:avLst/>
            </a:prstGeom>
            <a:solidFill>
              <a:srgbClr val="1F5E81"/>
            </a:solidFill>
            <a:ln w="0">
              <a:solidFill>
                <a:srgbClr val="1F5E8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6" name="Freeform 50">
              <a:extLst>
                <a:ext uri="{FF2B5EF4-FFF2-40B4-BE49-F238E27FC236}">
                  <a16:creationId xmlns:a16="http://schemas.microsoft.com/office/drawing/2014/main" id="{08BBDD00-9250-4F5B-B7A3-B73DC1A61E5E}"/>
                </a:ext>
              </a:extLst>
            </p:cNvPr>
            <p:cNvSpPr>
              <a:spLocks/>
            </p:cNvSpPr>
            <p:nvPr/>
          </p:nvSpPr>
          <p:spPr bwMode="auto">
            <a:xfrm>
              <a:off x="4134793" y="5343696"/>
              <a:ext cx="2306252" cy="804271"/>
            </a:xfrm>
            <a:custGeom>
              <a:avLst/>
              <a:gdLst>
                <a:gd name="T0" fmla="*/ 702 w 1602"/>
                <a:gd name="T1" fmla="*/ 32 h 740"/>
                <a:gd name="T2" fmla="*/ 852 w 1602"/>
                <a:gd name="T3" fmla="*/ 41 h 740"/>
                <a:gd name="T4" fmla="*/ 984 w 1602"/>
                <a:gd name="T5" fmla="*/ 0 h 740"/>
                <a:gd name="T6" fmla="*/ 1280 w 1602"/>
                <a:gd name="T7" fmla="*/ 64 h 740"/>
                <a:gd name="T8" fmla="*/ 1289 w 1602"/>
                <a:gd name="T9" fmla="*/ 108 h 740"/>
                <a:gd name="T10" fmla="*/ 1306 w 1602"/>
                <a:gd name="T11" fmla="*/ 133 h 740"/>
                <a:gd name="T12" fmla="*/ 1350 w 1602"/>
                <a:gd name="T13" fmla="*/ 196 h 740"/>
                <a:gd name="T14" fmla="*/ 1408 w 1602"/>
                <a:gd name="T15" fmla="*/ 285 h 740"/>
                <a:gd name="T16" fmla="*/ 1474 w 1602"/>
                <a:gd name="T17" fmla="*/ 384 h 740"/>
                <a:gd name="T18" fmla="*/ 1534 w 1602"/>
                <a:gd name="T19" fmla="*/ 480 h 740"/>
                <a:gd name="T20" fmla="*/ 1577 w 1602"/>
                <a:gd name="T21" fmla="*/ 557 h 740"/>
                <a:gd name="T22" fmla="*/ 1594 w 1602"/>
                <a:gd name="T23" fmla="*/ 595 h 740"/>
                <a:gd name="T24" fmla="*/ 1602 w 1602"/>
                <a:gd name="T25" fmla="*/ 629 h 740"/>
                <a:gd name="T26" fmla="*/ 1588 w 1602"/>
                <a:gd name="T27" fmla="*/ 679 h 740"/>
                <a:gd name="T28" fmla="*/ 1533 w 1602"/>
                <a:gd name="T29" fmla="*/ 710 h 740"/>
                <a:gd name="T30" fmla="*/ 1440 w 1602"/>
                <a:gd name="T31" fmla="*/ 727 h 740"/>
                <a:gd name="T32" fmla="*/ 1336 w 1602"/>
                <a:gd name="T33" fmla="*/ 737 h 740"/>
                <a:gd name="T34" fmla="*/ 1259 w 1602"/>
                <a:gd name="T35" fmla="*/ 740 h 740"/>
                <a:gd name="T36" fmla="*/ 1242 w 1602"/>
                <a:gd name="T37" fmla="*/ 739 h 740"/>
                <a:gd name="T38" fmla="*/ 1240 w 1602"/>
                <a:gd name="T39" fmla="*/ 720 h 740"/>
                <a:gd name="T40" fmla="*/ 1221 w 1602"/>
                <a:gd name="T41" fmla="*/ 696 h 740"/>
                <a:gd name="T42" fmla="*/ 1151 w 1602"/>
                <a:gd name="T43" fmla="*/ 599 h 740"/>
                <a:gd name="T44" fmla="*/ 1194 w 1602"/>
                <a:gd name="T45" fmla="*/ 396 h 740"/>
                <a:gd name="T46" fmla="*/ 322 w 1602"/>
                <a:gd name="T47" fmla="*/ 565 h 740"/>
                <a:gd name="T48" fmla="*/ 393 w 1602"/>
                <a:gd name="T49" fmla="*/ 692 h 740"/>
                <a:gd name="T50" fmla="*/ 366 w 1602"/>
                <a:gd name="T51" fmla="*/ 710 h 740"/>
                <a:gd name="T52" fmla="*/ 360 w 1602"/>
                <a:gd name="T53" fmla="*/ 734 h 740"/>
                <a:gd name="T54" fmla="*/ 356 w 1602"/>
                <a:gd name="T55" fmla="*/ 740 h 740"/>
                <a:gd name="T56" fmla="*/ 296 w 1602"/>
                <a:gd name="T57" fmla="*/ 738 h 740"/>
                <a:gd name="T58" fmla="*/ 198 w 1602"/>
                <a:gd name="T59" fmla="*/ 731 h 740"/>
                <a:gd name="T60" fmla="*/ 97 w 1602"/>
                <a:gd name="T61" fmla="*/ 717 h 740"/>
                <a:gd name="T62" fmla="*/ 30 w 1602"/>
                <a:gd name="T63" fmla="*/ 695 h 740"/>
                <a:gd name="T64" fmla="*/ 1 w 1602"/>
                <a:gd name="T65" fmla="*/ 645 h 740"/>
                <a:gd name="T66" fmla="*/ 5 w 1602"/>
                <a:gd name="T67" fmla="*/ 603 h 740"/>
                <a:gd name="T68" fmla="*/ 16 w 1602"/>
                <a:gd name="T69" fmla="*/ 577 h 740"/>
                <a:gd name="T70" fmla="*/ 51 w 1602"/>
                <a:gd name="T71" fmla="*/ 509 h 740"/>
                <a:gd name="T72" fmla="*/ 107 w 1602"/>
                <a:gd name="T73" fmla="*/ 417 h 740"/>
                <a:gd name="T74" fmla="*/ 171 w 1602"/>
                <a:gd name="T75" fmla="*/ 318 h 740"/>
                <a:gd name="T76" fmla="*/ 234 w 1602"/>
                <a:gd name="T77" fmla="*/ 223 h 740"/>
                <a:gd name="T78" fmla="*/ 284 w 1602"/>
                <a:gd name="T79" fmla="*/ 150 h 740"/>
                <a:gd name="T80" fmla="*/ 311 w 1602"/>
                <a:gd name="T81" fmla="*/ 111 h 740"/>
                <a:gd name="T82" fmla="*/ 315 w 1602"/>
                <a:gd name="T83" fmla="*/ 75 h 740"/>
                <a:gd name="T84" fmla="*/ 345 w 1602"/>
                <a:gd name="T85" fmla="*/ 49 h 7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602" h="740">
                  <a:moveTo>
                    <a:pt x="618" y="0"/>
                  </a:moveTo>
                  <a:lnTo>
                    <a:pt x="657" y="19"/>
                  </a:lnTo>
                  <a:lnTo>
                    <a:pt x="702" y="32"/>
                  </a:lnTo>
                  <a:lnTo>
                    <a:pt x="750" y="41"/>
                  </a:lnTo>
                  <a:lnTo>
                    <a:pt x="801" y="44"/>
                  </a:lnTo>
                  <a:lnTo>
                    <a:pt x="852" y="41"/>
                  </a:lnTo>
                  <a:lnTo>
                    <a:pt x="900" y="32"/>
                  </a:lnTo>
                  <a:lnTo>
                    <a:pt x="945" y="19"/>
                  </a:lnTo>
                  <a:lnTo>
                    <a:pt x="984" y="0"/>
                  </a:lnTo>
                  <a:lnTo>
                    <a:pt x="1257" y="49"/>
                  </a:lnTo>
                  <a:lnTo>
                    <a:pt x="1270" y="54"/>
                  </a:lnTo>
                  <a:lnTo>
                    <a:pt x="1280" y="64"/>
                  </a:lnTo>
                  <a:lnTo>
                    <a:pt x="1287" y="75"/>
                  </a:lnTo>
                  <a:lnTo>
                    <a:pt x="1289" y="90"/>
                  </a:lnTo>
                  <a:lnTo>
                    <a:pt x="1289" y="108"/>
                  </a:lnTo>
                  <a:lnTo>
                    <a:pt x="1291" y="111"/>
                  </a:lnTo>
                  <a:lnTo>
                    <a:pt x="1297" y="119"/>
                  </a:lnTo>
                  <a:lnTo>
                    <a:pt x="1306" y="133"/>
                  </a:lnTo>
                  <a:lnTo>
                    <a:pt x="1318" y="150"/>
                  </a:lnTo>
                  <a:lnTo>
                    <a:pt x="1332" y="171"/>
                  </a:lnTo>
                  <a:lnTo>
                    <a:pt x="1350" y="196"/>
                  </a:lnTo>
                  <a:lnTo>
                    <a:pt x="1368" y="223"/>
                  </a:lnTo>
                  <a:lnTo>
                    <a:pt x="1387" y="253"/>
                  </a:lnTo>
                  <a:lnTo>
                    <a:pt x="1408" y="285"/>
                  </a:lnTo>
                  <a:lnTo>
                    <a:pt x="1431" y="318"/>
                  </a:lnTo>
                  <a:lnTo>
                    <a:pt x="1453" y="350"/>
                  </a:lnTo>
                  <a:lnTo>
                    <a:pt x="1474" y="384"/>
                  </a:lnTo>
                  <a:lnTo>
                    <a:pt x="1495" y="417"/>
                  </a:lnTo>
                  <a:lnTo>
                    <a:pt x="1516" y="449"/>
                  </a:lnTo>
                  <a:lnTo>
                    <a:pt x="1534" y="480"/>
                  </a:lnTo>
                  <a:lnTo>
                    <a:pt x="1551" y="509"/>
                  </a:lnTo>
                  <a:lnTo>
                    <a:pt x="1566" y="535"/>
                  </a:lnTo>
                  <a:lnTo>
                    <a:pt x="1577" y="557"/>
                  </a:lnTo>
                  <a:lnTo>
                    <a:pt x="1586" y="577"/>
                  </a:lnTo>
                  <a:lnTo>
                    <a:pt x="1593" y="593"/>
                  </a:lnTo>
                  <a:lnTo>
                    <a:pt x="1594" y="595"/>
                  </a:lnTo>
                  <a:lnTo>
                    <a:pt x="1597" y="603"/>
                  </a:lnTo>
                  <a:lnTo>
                    <a:pt x="1600" y="615"/>
                  </a:lnTo>
                  <a:lnTo>
                    <a:pt x="1602" y="629"/>
                  </a:lnTo>
                  <a:lnTo>
                    <a:pt x="1601" y="645"/>
                  </a:lnTo>
                  <a:lnTo>
                    <a:pt x="1597" y="662"/>
                  </a:lnTo>
                  <a:lnTo>
                    <a:pt x="1588" y="679"/>
                  </a:lnTo>
                  <a:lnTo>
                    <a:pt x="1572" y="695"/>
                  </a:lnTo>
                  <a:lnTo>
                    <a:pt x="1555" y="702"/>
                  </a:lnTo>
                  <a:lnTo>
                    <a:pt x="1533" y="710"/>
                  </a:lnTo>
                  <a:lnTo>
                    <a:pt x="1505" y="717"/>
                  </a:lnTo>
                  <a:lnTo>
                    <a:pt x="1474" y="722"/>
                  </a:lnTo>
                  <a:lnTo>
                    <a:pt x="1440" y="727"/>
                  </a:lnTo>
                  <a:lnTo>
                    <a:pt x="1404" y="731"/>
                  </a:lnTo>
                  <a:lnTo>
                    <a:pt x="1369" y="734"/>
                  </a:lnTo>
                  <a:lnTo>
                    <a:pt x="1336" y="737"/>
                  </a:lnTo>
                  <a:lnTo>
                    <a:pt x="1306" y="738"/>
                  </a:lnTo>
                  <a:lnTo>
                    <a:pt x="1280" y="739"/>
                  </a:lnTo>
                  <a:lnTo>
                    <a:pt x="1259" y="740"/>
                  </a:lnTo>
                  <a:lnTo>
                    <a:pt x="1246" y="740"/>
                  </a:lnTo>
                  <a:lnTo>
                    <a:pt x="1242" y="740"/>
                  </a:lnTo>
                  <a:lnTo>
                    <a:pt x="1242" y="739"/>
                  </a:lnTo>
                  <a:lnTo>
                    <a:pt x="1242" y="734"/>
                  </a:lnTo>
                  <a:lnTo>
                    <a:pt x="1241" y="727"/>
                  </a:lnTo>
                  <a:lnTo>
                    <a:pt x="1240" y="720"/>
                  </a:lnTo>
                  <a:lnTo>
                    <a:pt x="1236" y="710"/>
                  </a:lnTo>
                  <a:lnTo>
                    <a:pt x="1229" y="702"/>
                  </a:lnTo>
                  <a:lnTo>
                    <a:pt x="1221" y="696"/>
                  </a:lnTo>
                  <a:lnTo>
                    <a:pt x="1209" y="692"/>
                  </a:lnTo>
                  <a:lnTo>
                    <a:pt x="1194" y="691"/>
                  </a:lnTo>
                  <a:lnTo>
                    <a:pt x="1151" y="599"/>
                  </a:lnTo>
                  <a:lnTo>
                    <a:pt x="1280" y="565"/>
                  </a:lnTo>
                  <a:lnTo>
                    <a:pt x="1194" y="455"/>
                  </a:lnTo>
                  <a:lnTo>
                    <a:pt x="1194" y="396"/>
                  </a:lnTo>
                  <a:lnTo>
                    <a:pt x="408" y="396"/>
                  </a:lnTo>
                  <a:lnTo>
                    <a:pt x="408" y="455"/>
                  </a:lnTo>
                  <a:lnTo>
                    <a:pt x="322" y="565"/>
                  </a:lnTo>
                  <a:lnTo>
                    <a:pt x="451" y="599"/>
                  </a:lnTo>
                  <a:lnTo>
                    <a:pt x="408" y="691"/>
                  </a:lnTo>
                  <a:lnTo>
                    <a:pt x="393" y="692"/>
                  </a:lnTo>
                  <a:lnTo>
                    <a:pt x="381" y="696"/>
                  </a:lnTo>
                  <a:lnTo>
                    <a:pt x="373" y="702"/>
                  </a:lnTo>
                  <a:lnTo>
                    <a:pt x="366" y="710"/>
                  </a:lnTo>
                  <a:lnTo>
                    <a:pt x="362" y="720"/>
                  </a:lnTo>
                  <a:lnTo>
                    <a:pt x="361" y="727"/>
                  </a:lnTo>
                  <a:lnTo>
                    <a:pt x="360" y="734"/>
                  </a:lnTo>
                  <a:lnTo>
                    <a:pt x="360" y="739"/>
                  </a:lnTo>
                  <a:lnTo>
                    <a:pt x="360" y="740"/>
                  </a:lnTo>
                  <a:lnTo>
                    <a:pt x="356" y="740"/>
                  </a:lnTo>
                  <a:lnTo>
                    <a:pt x="343" y="740"/>
                  </a:lnTo>
                  <a:lnTo>
                    <a:pt x="322" y="739"/>
                  </a:lnTo>
                  <a:lnTo>
                    <a:pt x="296" y="738"/>
                  </a:lnTo>
                  <a:lnTo>
                    <a:pt x="266" y="737"/>
                  </a:lnTo>
                  <a:lnTo>
                    <a:pt x="233" y="734"/>
                  </a:lnTo>
                  <a:lnTo>
                    <a:pt x="198" y="731"/>
                  </a:lnTo>
                  <a:lnTo>
                    <a:pt x="162" y="727"/>
                  </a:lnTo>
                  <a:lnTo>
                    <a:pt x="128" y="722"/>
                  </a:lnTo>
                  <a:lnTo>
                    <a:pt x="97" y="717"/>
                  </a:lnTo>
                  <a:lnTo>
                    <a:pt x="69" y="710"/>
                  </a:lnTo>
                  <a:lnTo>
                    <a:pt x="47" y="702"/>
                  </a:lnTo>
                  <a:lnTo>
                    <a:pt x="30" y="695"/>
                  </a:lnTo>
                  <a:lnTo>
                    <a:pt x="14" y="679"/>
                  </a:lnTo>
                  <a:lnTo>
                    <a:pt x="5" y="662"/>
                  </a:lnTo>
                  <a:lnTo>
                    <a:pt x="1" y="645"/>
                  </a:lnTo>
                  <a:lnTo>
                    <a:pt x="0" y="629"/>
                  </a:lnTo>
                  <a:lnTo>
                    <a:pt x="2" y="615"/>
                  </a:lnTo>
                  <a:lnTo>
                    <a:pt x="5" y="603"/>
                  </a:lnTo>
                  <a:lnTo>
                    <a:pt x="8" y="595"/>
                  </a:lnTo>
                  <a:lnTo>
                    <a:pt x="9" y="593"/>
                  </a:lnTo>
                  <a:lnTo>
                    <a:pt x="16" y="577"/>
                  </a:lnTo>
                  <a:lnTo>
                    <a:pt x="25" y="557"/>
                  </a:lnTo>
                  <a:lnTo>
                    <a:pt x="36" y="535"/>
                  </a:lnTo>
                  <a:lnTo>
                    <a:pt x="51" y="509"/>
                  </a:lnTo>
                  <a:lnTo>
                    <a:pt x="68" y="480"/>
                  </a:lnTo>
                  <a:lnTo>
                    <a:pt x="86" y="449"/>
                  </a:lnTo>
                  <a:lnTo>
                    <a:pt x="107" y="417"/>
                  </a:lnTo>
                  <a:lnTo>
                    <a:pt x="128" y="384"/>
                  </a:lnTo>
                  <a:lnTo>
                    <a:pt x="149" y="350"/>
                  </a:lnTo>
                  <a:lnTo>
                    <a:pt x="171" y="318"/>
                  </a:lnTo>
                  <a:lnTo>
                    <a:pt x="194" y="285"/>
                  </a:lnTo>
                  <a:lnTo>
                    <a:pt x="215" y="253"/>
                  </a:lnTo>
                  <a:lnTo>
                    <a:pt x="234" y="223"/>
                  </a:lnTo>
                  <a:lnTo>
                    <a:pt x="252" y="196"/>
                  </a:lnTo>
                  <a:lnTo>
                    <a:pt x="270" y="171"/>
                  </a:lnTo>
                  <a:lnTo>
                    <a:pt x="284" y="150"/>
                  </a:lnTo>
                  <a:lnTo>
                    <a:pt x="296" y="133"/>
                  </a:lnTo>
                  <a:lnTo>
                    <a:pt x="305" y="119"/>
                  </a:lnTo>
                  <a:lnTo>
                    <a:pt x="311" y="111"/>
                  </a:lnTo>
                  <a:lnTo>
                    <a:pt x="313" y="108"/>
                  </a:lnTo>
                  <a:lnTo>
                    <a:pt x="313" y="90"/>
                  </a:lnTo>
                  <a:lnTo>
                    <a:pt x="315" y="75"/>
                  </a:lnTo>
                  <a:lnTo>
                    <a:pt x="322" y="64"/>
                  </a:lnTo>
                  <a:lnTo>
                    <a:pt x="332" y="54"/>
                  </a:lnTo>
                  <a:lnTo>
                    <a:pt x="345" y="49"/>
                  </a:lnTo>
                  <a:lnTo>
                    <a:pt x="618" y="0"/>
                  </a:lnTo>
                  <a:close/>
                </a:path>
              </a:pathLst>
            </a:custGeom>
            <a:solidFill>
              <a:srgbClr val="F7FAFA"/>
            </a:solidFill>
            <a:ln w="0">
              <a:solidFill>
                <a:srgbClr val="F7FAFA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7" name="Freeform 51">
              <a:extLst>
                <a:ext uri="{FF2B5EF4-FFF2-40B4-BE49-F238E27FC236}">
                  <a16:creationId xmlns:a16="http://schemas.microsoft.com/office/drawing/2014/main" id="{1D2DA33D-51D1-483C-8378-21DE7B6178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035828" y="5126153"/>
              <a:ext cx="486588" cy="191468"/>
            </a:xfrm>
            <a:custGeom>
              <a:avLst/>
              <a:gdLst>
                <a:gd name="T0" fmla="*/ 11 w 338"/>
                <a:gd name="T1" fmla="*/ 0 h 133"/>
                <a:gd name="T2" fmla="*/ 327 w 338"/>
                <a:gd name="T3" fmla="*/ 0 h 133"/>
                <a:gd name="T4" fmla="*/ 338 w 338"/>
                <a:gd name="T5" fmla="*/ 93 h 133"/>
                <a:gd name="T6" fmla="*/ 327 w 338"/>
                <a:gd name="T7" fmla="*/ 107 h 133"/>
                <a:gd name="T8" fmla="*/ 313 w 338"/>
                <a:gd name="T9" fmla="*/ 118 h 133"/>
                <a:gd name="T10" fmla="*/ 295 w 338"/>
                <a:gd name="T11" fmla="*/ 124 h 133"/>
                <a:gd name="T12" fmla="*/ 275 w 338"/>
                <a:gd name="T13" fmla="*/ 130 h 133"/>
                <a:gd name="T14" fmla="*/ 254 w 338"/>
                <a:gd name="T15" fmla="*/ 132 h 133"/>
                <a:gd name="T16" fmla="*/ 233 w 338"/>
                <a:gd name="T17" fmla="*/ 133 h 133"/>
                <a:gd name="T18" fmla="*/ 212 w 338"/>
                <a:gd name="T19" fmla="*/ 133 h 133"/>
                <a:gd name="T20" fmla="*/ 195 w 338"/>
                <a:gd name="T21" fmla="*/ 133 h 133"/>
                <a:gd name="T22" fmla="*/ 182 w 338"/>
                <a:gd name="T23" fmla="*/ 132 h 133"/>
                <a:gd name="T24" fmla="*/ 173 w 338"/>
                <a:gd name="T25" fmla="*/ 132 h 133"/>
                <a:gd name="T26" fmla="*/ 169 w 338"/>
                <a:gd name="T27" fmla="*/ 131 h 133"/>
                <a:gd name="T28" fmla="*/ 165 w 338"/>
                <a:gd name="T29" fmla="*/ 132 h 133"/>
                <a:gd name="T30" fmla="*/ 156 w 338"/>
                <a:gd name="T31" fmla="*/ 132 h 133"/>
                <a:gd name="T32" fmla="*/ 143 w 338"/>
                <a:gd name="T33" fmla="*/ 133 h 133"/>
                <a:gd name="T34" fmla="*/ 126 w 338"/>
                <a:gd name="T35" fmla="*/ 133 h 133"/>
                <a:gd name="T36" fmla="*/ 105 w 338"/>
                <a:gd name="T37" fmla="*/ 133 h 133"/>
                <a:gd name="T38" fmla="*/ 84 w 338"/>
                <a:gd name="T39" fmla="*/ 132 h 133"/>
                <a:gd name="T40" fmla="*/ 63 w 338"/>
                <a:gd name="T41" fmla="*/ 130 h 133"/>
                <a:gd name="T42" fmla="*/ 43 w 338"/>
                <a:gd name="T43" fmla="*/ 124 h 133"/>
                <a:gd name="T44" fmla="*/ 25 w 338"/>
                <a:gd name="T45" fmla="*/ 118 h 133"/>
                <a:gd name="T46" fmla="*/ 11 w 338"/>
                <a:gd name="T47" fmla="*/ 107 h 133"/>
                <a:gd name="T48" fmla="*/ 0 w 338"/>
                <a:gd name="T49" fmla="*/ 93 h 133"/>
                <a:gd name="T50" fmla="*/ 11 w 338"/>
                <a:gd name="T51" fmla="*/ 0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38" h="133">
                  <a:moveTo>
                    <a:pt x="11" y="0"/>
                  </a:moveTo>
                  <a:lnTo>
                    <a:pt x="327" y="0"/>
                  </a:lnTo>
                  <a:lnTo>
                    <a:pt x="338" y="93"/>
                  </a:lnTo>
                  <a:lnTo>
                    <a:pt x="327" y="107"/>
                  </a:lnTo>
                  <a:lnTo>
                    <a:pt x="313" y="118"/>
                  </a:lnTo>
                  <a:lnTo>
                    <a:pt x="295" y="124"/>
                  </a:lnTo>
                  <a:lnTo>
                    <a:pt x="275" y="130"/>
                  </a:lnTo>
                  <a:lnTo>
                    <a:pt x="254" y="132"/>
                  </a:lnTo>
                  <a:lnTo>
                    <a:pt x="233" y="133"/>
                  </a:lnTo>
                  <a:lnTo>
                    <a:pt x="212" y="133"/>
                  </a:lnTo>
                  <a:lnTo>
                    <a:pt x="195" y="133"/>
                  </a:lnTo>
                  <a:lnTo>
                    <a:pt x="182" y="132"/>
                  </a:lnTo>
                  <a:lnTo>
                    <a:pt x="173" y="132"/>
                  </a:lnTo>
                  <a:lnTo>
                    <a:pt x="169" y="131"/>
                  </a:lnTo>
                  <a:lnTo>
                    <a:pt x="165" y="132"/>
                  </a:lnTo>
                  <a:lnTo>
                    <a:pt x="156" y="132"/>
                  </a:lnTo>
                  <a:lnTo>
                    <a:pt x="143" y="133"/>
                  </a:lnTo>
                  <a:lnTo>
                    <a:pt x="126" y="133"/>
                  </a:lnTo>
                  <a:lnTo>
                    <a:pt x="105" y="133"/>
                  </a:lnTo>
                  <a:lnTo>
                    <a:pt x="84" y="132"/>
                  </a:lnTo>
                  <a:lnTo>
                    <a:pt x="63" y="130"/>
                  </a:lnTo>
                  <a:lnTo>
                    <a:pt x="43" y="124"/>
                  </a:lnTo>
                  <a:lnTo>
                    <a:pt x="25" y="118"/>
                  </a:lnTo>
                  <a:lnTo>
                    <a:pt x="11" y="107"/>
                  </a:lnTo>
                  <a:lnTo>
                    <a:pt x="0" y="93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FFD198"/>
            </a:solidFill>
            <a:ln w="0">
              <a:solidFill>
                <a:srgbClr val="FFD198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8" name="Freeform 52">
              <a:extLst>
                <a:ext uri="{FF2B5EF4-FFF2-40B4-BE49-F238E27FC236}">
                  <a16:creationId xmlns:a16="http://schemas.microsoft.com/office/drawing/2014/main" id="{3D8370EC-AC5A-4826-BDBC-49EDB058924A}"/>
                </a:ext>
              </a:extLst>
            </p:cNvPr>
            <p:cNvSpPr>
              <a:spLocks/>
            </p:cNvSpPr>
            <p:nvPr/>
          </p:nvSpPr>
          <p:spPr bwMode="auto">
            <a:xfrm>
              <a:off x="4950890" y="5260037"/>
              <a:ext cx="656461" cy="182831"/>
            </a:xfrm>
            <a:custGeom>
              <a:avLst/>
              <a:gdLst>
                <a:gd name="T0" fmla="*/ 59 w 456"/>
                <a:gd name="T1" fmla="*/ 0 h 127"/>
                <a:gd name="T2" fmla="*/ 63 w 456"/>
                <a:gd name="T3" fmla="*/ 1 h 127"/>
                <a:gd name="T4" fmla="*/ 72 w 456"/>
                <a:gd name="T5" fmla="*/ 3 h 127"/>
                <a:gd name="T6" fmla="*/ 89 w 456"/>
                <a:gd name="T7" fmla="*/ 6 h 127"/>
                <a:gd name="T8" fmla="*/ 113 w 456"/>
                <a:gd name="T9" fmla="*/ 10 h 127"/>
                <a:gd name="T10" fmla="*/ 143 w 456"/>
                <a:gd name="T11" fmla="*/ 13 h 127"/>
                <a:gd name="T12" fmla="*/ 182 w 456"/>
                <a:gd name="T13" fmla="*/ 16 h 127"/>
                <a:gd name="T14" fmla="*/ 228 w 456"/>
                <a:gd name="T15" fmla="*/ 16 h 127"/>
                <a:gd name="T16" fmla="*/ 274 w 456"/>
                <a:gd name="T17" fmla="*/ 16 h 127"/>
                <a:gd name="T18" fmla="*/ 313 w 456"/>
                <a:gd name="T19" fmla="*/ 13 h 127"/>
                <a:gd name="T20" fmla="*/ 343 w 456"/>
                <a:gd name="T21" fmla="*/ 10 h 127"/>
                <a:gd name="T22" fmla="*/ 367 w 456"/>
                <a:gd name="T23" fmla="*/ 6 h 127"/>
                <a:gd name="T24" fmla="*/ 384 w 456"/>
                <a:gd name="T25" fmla="*/ 3 h 127"/>
                <a:gd name="T26" fmla="*/ 393 w 456"/>
                <a:gd name="T27" fmla="*/ 1 h 127"/>
                <a:gd name="T28" fmla="*/ 397 w 456"/>
                <a:gd name="T29" fmla="*/ 0 h 127"/>
                <a:gd name="T30" fmla="*/ 456 w 456"/>
                <a:gd name="T31" fmla="*/ 67 h 127"/>
                <a:gd name="T32" fmla="*/ 435 w 456"/>
                <a:gd name="T33" fmla="*/ 84 h 127"/>
                <a:gd name="T34" fmla="*/ 407 w 456"/>
                <a:gd name="T35" fmla="*/ 97 h 127"/>
                <a:gd name="T36" fmla="*/ 379 w 456"/>
                <a:gd name="T37" fmla="*/ 107 h 127"/>
                <a:gd name="T38" fmla="*/ 348 w 456"/>
                <a:gd name="T39" fmla="*/ 115 h 127"/>
                <a:gd name="T40" fmla="*/ 318 w 456"/>
                <a:gd name="T41" fmla="*/ 120 h 127"/>
                <a:gd name="T42" fmla="*/ 290 w 456"/>
                <a:gd name="T43" fmla="*/ 124 h 127"/>
                <a:gd name="T44" fmla="*/ 265 w 456"/>
                <a:gd name="T45" fmla="*/ 126 h 127"/>
                <a:gd name="T46" fmla="*/ 245 w 456"/>
                <a:gd name="T47" fmla="*/ 127 h 127"/>
                <a:gd name="T48" fmla="*/ 233 w 456"/>
                <a:gd name="T49" fmla="*/ 127 h 127"/>
                <a:gd name="T50" fmla="*/ 228 w 456"/>
                <a:gd name="T51" fmla="*/ 127 h 127"/>
                <a:gd name="T52" fmla="*/ 223 w 456"/>
                <a:gd name="T53" fmla="*/ 127 h 127"/>
                <a:gd name="T54" fmla="*/ 211 w 456"/>
                <a:gd name="T55" fmla="*/ 127 h 127"/>
                <a:gd name="T56" fmla="*/ 191 w 456"/>
                <a:gd name="T57" fmla="*/ 126 h 127"/>
                <a:gd name="T58" fmla="*/ 166 w 456"/>
                <a:gd name="T59" fmla="*/ 124 h 127"/>
                <a:gd name="T60" fmla="*/ 138 w 456"/>
                <a:gd name="T61" fmla="*/ 120 h 127"/>
                <a:gd name="T62" fmla="*/ 108 w 456"/>
                <a:gd name="T63" fmla="*/ 115 h 127"/>
                <a:gd name="T64" fmla="*/ 77 w 456"/>
                <a:gd name="T65" fmla="*/ 107 h 127"/>
                <a:gd name="T66" fmla="*/ 49 w 456"/>
                <a:gd name="T67" fmla="*/ 97 h 127"/>
                <a:gd name="T68" fmla="*/ 21 w 456"/>
                <a:gd name="T69" fmla="*/ 84 h 127"/>
                <a:gd name="T70" fmla="*/ 0 w 456"/>
                <a:gd name="T71" fmla="*/ 67 h 127"/>
                <a:gd name="T72" fmla="*/ 59 w 456"/>
                <a:gd name="T73" fmla="*/ 0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456" h="127">
                  <a:moveTo>
                    <a:pt x="59" y="0"/>
                  </a:moveTo>
                  <a:lnTo>
                    <a:pt x="63" y="1"/>
                  </a:lnTo>
                  <a:lnTo>
                    <a:pt x="72" y="3"/>
                  </a:lnTo>
                  <a:lnTo>
                    <a:pt x="89" y="6"/>
                  </a:lnTo>
                  <a:lnTo>
                    <a:pt x="113" y="10"/>
                  </a:lnTo>
                  <a:lnTo>
                    <a:pt x="143" y="13"/>
                  </a:lnTo>
                  <a:lnTo>
                    <a:pt x="182" y="16"/>
                  </a:lnTo>
                  <a:lnTo>
                    <a:pt x="228" y="16"/>
                  </a:lnTo>
                  <a:lnTo>
                    <a:pt x="274" y="16"/>
                  </a:lnTo>
                  <a:lnTo>
                    <a:pt x="313" y="13"/>
                  </a:lnTo>
                  <a:lnTo>
                    <a:pt x="343" y="10"/>
                  </a:lnTo>
                  <a:lnTo>
                    <a:pt x="367" y="6"/>
                  </a:lnTo>
                  <a:lnTo>
                    <a:pt x="384" y="3"/>
                  </a:lnTo>
                  <a:lnTo>
                    <a:pt x="393" y="1"/>
                  </a:lnTo>
                  <a:lnTo>
                    <a:pt x="397" y="0"/>
                  </a:lnTo>
                  <a:lnTo>
                    <a:pt x="456" y="67"/>
                  </a:lnTo>
                  <a:lnTo>
                    <a:pt x="435" y="84"/>
                  </a:lnTo>
                  <a:lnTo>
                    <a:pt x="407" y="97"/>
                  </a:lnTo>
                  <a:lnTo>
                    <a:pt x="379" y="107"/>
                  </a:lnTo>
                  <a:lnTo>
                    <a:pt x="348" y="115"/>
                  </a:lnTo>
                  <a:lnTo>
                    <a:pt x="318" y="120"/>
                  </a:lnTo>
                  <a:lnTo>
                    <a:pt x="290" y="124"/>
                  </a:lnTo>
                  <a:lnTo>
                    <a:pt x="265" y="126"/>
                  </a:lnTo>
                  <a:lnTo>
                    <a:pt x="245" y="127"/>
                  </a:lnTo>
                  <a:lnTo>
                    <a:pt x="233" y="127"/>
                  </a:lnTo>
                  <a:lnTo>
                    <a:pt x="228" y="127"/>
                  </a:lnTo>
                  <a:lnTo>
                    <a:pt x="223" y="127"/>
                  </a:lnTo>
                  <a:lnTo>
                    <a:pt x="211" y="127"/>
                  </a:lnTo>
                  <a:lnTo>
                    <a:pt x="191" y="126"/>
                  </a:lnTo>
                  <a:lnTo>
                    <a:pt x="166" y="124"/>
                  </a:lnTo>
                  <a:lnTo>
                    <a:pt x="138" y="120"/>
                  </a:lnTo>
                  <a:lnTo>
                    <a:pt x="108" y="115"/>
                  </a:lnTo>
                  <a:lnTo>
                    <a:pt x="77" y="107"/>
                  </a:lnTo>
                  <a:lnTo>
                    <a:pt x="49" y="97"/>
                  </a:lnTo>
                  <a:lnTo>
                    <a:pt x="21" y="84"/>
                  </a:lnTo>
                  <a:lnTo>
                    <a:pt x="0" y="67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EFF4F2"/>
            </a:solidFill>
            <a:ln w="0">
              <a:solidFill>
                <a:srgbClr val="EFF4F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9" name="Freeform 53">
              <a:extLst>
                <a:ext uri="{FF2B5EF4-FFF2-40B4-BE49-F238E27FC236}">
                  <a16:creationId xmlns:a16="http://schemas.microsoft.com/office/drawing/2014/main" id="{2A578306-CA79-4B5C-891D-836DA596026F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1712" y="4255661"/>
              <a:ext cx="791785" cy="935745"/>
            </a:xfrm>
            <a:custGeom>
              <a:avLst/>
              <a:gdLst>
                <a:gd name="T0" fmla="*/ 279 w 550"/>
                <a:gd name="T1" fmla="*/ 0 h 650"/>
                <a:gd name="T2" fmla="*/ 307 w 550"/>
                <a:gd name="T3" fmla="*/ 3 h 650"/>
                <a:gd name="T4" fmla="*/ 351 w 550"/>
                <a:gd name="T5" fmla="*/ 9 h 650"/>
                <a:gd name="T6" fmla="*/ 405 w 550"/>
                <a:gd name="T7" fmla="*/ 24 h 650"/>
                <a:gd name="T8" fmla="*/ 458 w 550"/>
                <a:gd name="T9" fmla="*/ 50 h 650"/>
                <a:gd name="T10" fmla="*/ 503 w 550"/>
                <a:gd name="T11" fmla="*/ 88 h 650"/>
                <a:gd name="T12" fmla="*/ 502 w 550"/>
                <a:gd name="T13" fmla="*/ 114 h 650"/>
                <a:gd name="T14" fmla="*/ 507 w 550"/>
                <a:gd name="T15" fmla="*/ 126 h 650"/>
                <a:gd name="T16" fmla="*/ 520 w 550"/>
                <a:gd name="T17" fmla="*/ 157 h 650"/>
                <a:gd name="T18" fmla="*/ 534 w 550"/>
                <a:gd name="T19" fmla="*/ 195 h 650"/>
                <a:gd name="T20" fmla="*/ 546 w 550"/>
                <a:gd name="T21" fmla="*/ 232 h 650"/>
                <a:gd name="T22" fmla="*/ 550 w 550"/>
                <a:gd name="T23" fmla="*/ 257 h 650"/>
                <a:gd name="T24" fmla="*/ 547 w 550"/>
                <a:gd name="T25" fmla="*/ 293 h 650"/>
                <a:gd name="T26" fmla="*/ 540 w 550"/>
                <a:gd name="T27" fmla="*/ 350 h 650"/>
                <a:gd name="T28" fmla="*/ 519 w 550"/>
                <a:gd name="T29" fmla="*/ 413 h 650"/>
                <a:gd name="T30" fmla="*/ 499 w 550"/>
                <a:gd name="T31" fmla="*/ 443 h 650"/>
                <a:gd name="T32" fmla="*/ 486 w 550"/>
                <a:gd name="T33" fmla="*/ 478 h 650"/>
                <a:gd name="T34" fmla="*/ 478 w 550"/>
                <a:gd name="T35" fmla="*/ 499 h 650"/>
                <a:gd name="T36" fmla="*/ 441 w 550"/>
                <a:gd name="T37" fmla="*/ 592 h 650"/>
                <a:gd name="T38" fmla="*/ 427 w 550"/>
                <a:gd name="T39" fmla="*/ 595 h 650"/>
                <a:gd name="T40" fmla="*/ 393 w 550"/>
                <a:gd name="T41" fmla="*/ 604 h 650"/>
                <a:gd name="T42" fmla="*/ 348 w 550"/>
                <a:gd name="T43" fmla="*/ 616 h 650"/>
                <a:gd name="T44" fmla="*/ 307 w 550"/>
                <a:gd name="T45" fmla="*/ 629 h 650"/>
                <a:gd name="T46" fmla="*/ 280 w 550"/>
                <a:gd name="T47" fmla="*/ 643 h 650"/>
                <a:gd name="T48" fmla="*/ 271 w 550"/>
                <a:gd name="T49" fmla="*/ 643 h 650"/>
                <a:gd name="T50" fmla="*/ 246 w 550"/>
                <a:gd name="T51" fmla="*/ 629 h 650"/>
                <a:gd name="T52" fmla="*/ 210 w 550"/>
                <a:gd name="T53" fmla="*/ 616 h 650"/>
                <a:gd name="T54" fmla="*/ 169 w 550"/>
                <a:gd name="T55" fmla="*/ 604 h 650"/>
                <a:gd name="T56" fmla="*/ 138 w 550"/>
                <a:gd name="T57" fmla="*/ 595 h 650"/>
                <a:gd name="T58" fmla="*/ 125 w 550"/>
                <a:gd name="T59" fmla="*/ 592 h 650"/>
                <a:gd name="T60" fmla="*/ 72 w 550"/>
                <a:gd name="T61" fmla="*/ 499 h 650"/>
                <a:gd name="T62" fmla="*/ 64 w 550"/>
                <a:gd name="T63" fmla="*/ 478 h 650"/>
                <a:gd name="T64" fmla="*/ 53 w 550"/>
                <a:gd name="T65" fmla="*/ 443 h 650"/>
                <a:gd name="T66" fmla="*/ 33 w 550"/>
                <a:gd name="T67" fmla="*/ 413 h 650"/>
                <a:gd name="T68" fmla="*/ 11 w 550"/>
                <a:gd name="T69" fmla="*/ 350 h 650"/>
                <a:gd name="T70" fmla="*/ 3 w 550"/>
                <a:gd name="T71" fmla="*/ 293 h 650"/>
                <a:gd name="T72" fmla="*/ 0 w 550"/>
                <a:gd name="T73" fmla="*/ 257 h 650"/>
                <a:gd name="T74" fmla="*/ 4 w 550"/>
                <a:gd name="T75" fmla="*/ 232 h 650"/>
                <a:gd name="T76" fmla="*/ 17 w 550"/>
                <a:gd name="T77" fmla="*/ 195 h 650"/>
                <a:gd name="T78" fmla="*/ 32 w 550"/>
                <a:gd name="T79" fmla="*/ 157 h 650"/>
                <a:gd name="T80" fmla="*/ 45 w 550"/>
                <a:gd name="T81" fmla="*/ 126 h 650"/>
                <a:gd name="T82" fmla="*/ 50 w 550"/>
                <a:gd name="T83" fmla="*/ 114 h 650"/>
                <a:gd name="T84" fmla="*/ 49 w 550"/>
                <a:gd name="T85" fmla="*/ 88 h 650"/>
                <a:gd name="T86" fmla="*/ 93 w 550"/>
                <a:gd name="T87" fmla="*/ 50 h 650"/>
                <a:gd name="T88" fmla="*/ 147 w 550"/>
                <a:gd name="T89" fmla="*/ 24 h 650"/>
                <a:gd name="T90" fmla="*/ 201 w 550"/>
                <a:gd name="T91" fmla="*/ 9 h 650"/>
                <a:gd name="T92" fmla="*/ 245 w 550"/>
                <a:gd name="T93" fmla="*/ 3 h 650"/>
                <a:gd name="T94" fmla="*/ 271 w 550"/>
                <a:gd name="T95" fmla="*/ 0 h 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550" h="650">
                  <a:moveTo>
                    <a:pt x="275" y="0"/>
                  </a:moveTo>
                  <a:lnTo>
                    <a:pt x="279" y="0"/>
                  </a:lnTo>
                  <a:lnTo>
                    <a:pt x="290" y="2"/>
                  </a:lnTo>
                  <a:lnTo>
                    <a:pt x="307" y="3"/>
                  </a:lnTo>
                  <a:lnTo>
                    <a:pt x="328" y="5"/>
                  </a:lnTo>
                  <a:lnTo>
                    <a:pt x="351" y="9"/>
                  </a:lnTo>
                  <a:lnTo>
                    <a:pt x="377" y="16"/>
                  </a:lnTo>
                  <a:lnTo>
                    <a:pt x="405" y="24"/>
                  </a:lnTo>
                  <a:lnTo>
                    <a:pt x="432" y="36"/>
                  </a:lnTo>
                  <a:lnTo>
                    <a:pt x="458" y="50"/>
                  </a:lnTo>
                  <a:lnTo>
                    <a:pt x="482" y="67"/>
                  </a:lnTo>
                  <a:lnTo>
                    <a:pt x="503" y="88"/>
                  </a:lnTo>
                  <a:lnTo>
                    <a:pt x="519" y="114"/>
                  </a:lnTo>
                  <a:lnTo>
                    <a:pt x="502" y="114"/>
                  </a:lnTo>
                  <a:lnTo>
                    <a:pt x="503" y="117"/>
                  </a:lnTo>
                  <a:lnTo>
                    <a:pt x="507" y="126"/>
                  </a:lnTo>
                  <a:lnTo>
                    <a:pt x="512" y="140"/>
                  </a:lnTo>
                  <a:lnTo>
                    <a:pt x="520" y="157"/>
                  </a:lnTo>
                  <a:lnTo>
                    <a:pt x="526" y="176"/>
                  </a:lnTo>
                  <a:lnTo>
                    <a:pt x="534" y="195"/>
                  </a:lnTo>
                  <a:lnTo>
                    <a:pt x="541" y="215"/>
                  </a:lnTo>
                  <a:lnTo>
                    <a:pt x="546" y="232"/>
                  </a:lnTo>
                  <a:lnTo>
                    <a:pt x="550" y="246"/>
                  </a:lnTo>
                  <a:lnTo>
                    <a:pt x="550" y="257"/>
                  </a:lnTo>
                  <a:lnTo>
                    <a:pt x="549" y="273"/>
                  </a:lnTo>
                  <a:lnTo>
                    <a:pt x="547" y="293"/>
                  </a:lnTo>
                  <a:lnTo>
                    <a:pt x="545" y="320"/>
                  </a:lnTo>
                  <a:lnTo>
                    <a:pt x="540" y="350"/>
                  </a:lnTo>
                  <a:lnTo>
                    <a:pt x="532" y="381"/>
                  </a:lnTo>
                  <a:lnTo>
                    <a:pt x="519" y="413"/>
                  </a:lnTo>
                  <a:lnTo>
                    <a:pt x="499" y="443"/>
                  </a:lnTo>
                  <a:lnTo>
                    <a:pt x="499" y="443"/>
                  </a:lnTo>
                  <a:lnTo>
                    <a:pt x="492" y="462"/>
                  </a:lnTo>
                  <a:lnTo>
                    <a:pt x="486" y="478"/>
                  </a:lnTo>
                  <a:lnTo>
                    <a:pt x="482" y="491"/>
                  </a:lnTo>
                  <a:lnTo>
                    <a:pt x="478" y="499"/>
                  </a:lnTo>
                  <a:lnTo>
                    <a:pt x="477" y="502"/>
                  </a:lnTo>
                  <a:lnTo>
                    <a:pt x="441" y="592"/>
                  </a:lnTo>
                  <a:lnTo>
                    <a:pt x="437" y="592"/>
                  </a:lnTo>
                  <a:lnTo>
                    <a:pt x="427" y="595"/>
                  </a:lnTo>
                  <a:lnTo>
                    <a:pt x="411" y="599"/>
                  </a:lnTo>
                  <a:lnTo>
                    <a:pt x="393" y="604"/>
                  </a:lnTo>
                  <a:lnTo>
                    <a:pt x="371" y="609"/>
                  </a:lnTo>
                  <a:lnTo>
                    <a:pt x="348" y="616"/>
                  </a:lnTo>
                  <a:lnTo>
                    <a:pt x="326" y="622"/>
                  </a:lnTo>
                  <a:lnTo>
                    <a:pt x="307" y="629"/>
                  </a:lnTo>
                  <a:lnTo>
                    <a:pt x="291" y="636"/>
                  </a:lnTo>
                  <a:lnTo>
                    <a:pt x="280" y="643"/>
                  </a:lnTo>
                  <a:lnTo>
                    <a:pt x="275" y="650"/>
                  </a:lnTo>
                  <a:lnTo>
                    <a:pt x="271" y="643"/>
                  </a:lnTo>
                  <a:lnTo>
                    <a:pt x="261" y="636"/>
                  </a:lnTo>
                  <a:lnTo>
                    <a:pt x="246" y="629"/>
                  </a:lnTo>
                  <a:lnTo>
                    <a:pt x="229" y="622"/>
                  </a:lnTo>
                  <a:lnTo>
                    <a:pt x="210" y="616"/>
                  </a:lnTo>
                  <a:lnTo>
                    <a:pt x="189" y="609"/>
                  </a:lnTo>
                  <a:lnTo>
                    <a:pt x="169" y="604"/>
                  </a:lnTo>
                  <a:lnTo>
                    <a:pt x="152" y="599"/>
                  </a:lnTo>
                  <a:lnTo>
                    <a:pt x="138" y="595"/>
                  </a:lnTo>
                  <a:lnTo>
                    <a:pt x="129" y="592"/>
                  </a:lnTo>
                  <a:lnTo>
                    <a:pt x="125" y="592"/>
                  </a:lnTo>
                  <a:lnTo>
                    <a:pt x="74" y="502"/>
                  </a:lnTo>
                  <a:lnTo>
                    <a:pt x="72" y="499"/>
                  </a:lnTo>
                  <a:lnTo>
                    <a:pt x="70" y="491"/>
                  </a:lnTo>
                  <a:lnTo>
                    <a:pt x="64" y="478"/>
                  </a:lnTo>
                  <a:lnTo>
                    <a:pt x="59" y="462"/>
                  </a:lnTo>
                  <a:lnTo>
                    <a:pt x="53" y="443"/>
                  </a:lnTo>
                  <a:lnTo>
                    <a:pt x="53" y="443"/>
                  </a:lnTo>
                  <a:lnTo>
                    <a:pt x="33" y="413"/>
                  </a:lnTo>
                  <a:lnTo>
                    <a:pt x="20" y="381"/>
                  </a:lnTo>
                  <a:lnTo>
                    <a:pt x="11" y="350"/>
                  </a:lnTo>
                  <a:lnTo>
                    <a:pt x="5" y="320"/>
                  </a:lnTo>
                  <a:lnTo>
                    <a:pt x="3" y="293"/>
                  </a:lnTo>
                  <a:lnTo>
                    <a:pt x="2" y="273"/>
                  </a:lnTo>
                  <a:lnTo>
                    <a:pt x="0" y="257"/>
                  </a:lnTo>
                  <a:lnTo>
                    <a:pt x="2" y="246"/>
                  </a:lnTo>
                  <a:lnTo>
                    <a:pt x="4" y="232"/>
                  </a:lnTo>
                  <a:lnTo>
                    <a:pt x="9" y="215"/>
                  </a:lnTo>
                  <a:lnTo>
                    <a:pt x="17" y="195"/>
                  </a:lnTo>
                  <a:lnTo>
                    <a:pt x="24" y="176"/>
                  </a:lnTo>
                  <a:lnTo>
                    <a:pt x="32" y="157"/>
                  </a:lnTo>
                  <a:lnTo>
                    <a:pt x="38" y="140"/>
                  </a:lnTo>
                  <a:lnTo>
                    <a:pt x="45" y="126"/>
                  </a:lnTo>
                  <a:lnTo>
                    <a:pt x="49" y="117"/>
                  </a:lnTo>
                  <a:lnTo>
                    <a:pt x="50" y="114"/>
                  </a:lnTo>
                  <a:lnTo>
                    <a:pt x="32" y="114"/>
                  </a:lnTo>
                  <a:lnTo>
                    <a:pt x="49" y="88"/>
                  </a:lnTo>
                  <a:lnTo>
                    <a:pt x="68" y="67"/>
                  </a:lnTo>
                  <a:lnTo>
                    <a:pt x="93" y="50"/>
                  </a:lnTo>
                  <a:lnTo>
                    <a:pt x="119" y="36"/>
                  </a:lnTo>
                  <a:lnTo>
                    <a:pt x="147" y="24"/>
                  </a:lnTo>
                  <a:lnTo>
                    <a:pt x="174" y="16"/>
                  </a:lnTo>
                  <a:lnTo>
                    <a:pt x="201" y="9"/>
                  </a:lnTo>
                  <a:lnTo>
                    <a:pt x="224" y="5"/>
                  </a:lnTo>
                  <a:lnTo>
                    <a:pt x="245" y="3"/>
                  </a:lnTo>
                  <a:lnTo>
                    <a:pt x="261" y="2"/>
                  </a:lnTo>
                  <a:lnTo>
                    <a:pt x="271" y="0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2D2D0D"/>
            </a:solidFill>
            <a:ln w="0">
              <a:solidFill>
                <a:srgbClr val="2D2D0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0" name="자유형 1486">
              <a:extLst>
                <a:ext uri="{FF2B5EF4-FFF2-40B4-BE49-F238E27FC236}">
                  <a16:creationId xmlns:a16="http://schemas.microsoft.com/office/drawing/2014/main" id="{0F0027C4-9E43-4359-B67B-B4971EA2FBFC}"/>
                </a:ext>
              </a:extLst>
            </p:cNvPr>
            <p:cNvSpPr>
              <a:spLocks/>
            </p:cNvSpPr>
            <p:nvPr/>
          </p:nvSpPr>
          <p:spPr bwMode="auto">
            <a:xfrm>
              <a:off x="4493255" y="5740697"/>
              <a:ext cx="1589327" cy="1109936"/>
            </a:xfrm>
            <a:custGeom>
              <a:avLst/>
              <a:gdLst>
                <a:gd name="connsiteX0" fmla="*/ 406400 w 1752600"/>
                <a:gd name="connsiteY0" fmla="*/ 0 h 1223961"/>
                <a:gd name="connsiteX1" fmla="*/ 1346200 w 1752600"/>
                <a:gd name="connsiteY1" fmla="*/ 0 h 1223961"/>
                <a:gd name="connsiteX2" fmla="*/ 1412875 w 1752600"/>
                <a:gd name="connsiteY2" fmla="*/ 6350 h 1223961"/>
                <a:gd name="connsiteX3" fmla="*/ 1474788 w 1752600"/>
                <a:gd name="connsiteY3" fmla="*/ 20638 h 1223961"/>
                <a:gd name="connsiteX4" fmla="*/ 1533525 w 1752600"/>
                <a:gd name="connsiteY4" fmla="*/ 46038 h 1223961"/>
                <a:gd name="connsiteX5" fmla="*/ 1587500 w 1752600"/>
                <a:gd name="connsiteY5" fmla="*/ 79375 h 1223961"/>
                <a:gd name="connsiteX6" fmla="*/ 1635125 w 1752600"/>
                <a:gd name="connsiteY6" fmla="*/ 119063 h 1223961"/>
                <a:gd name="connsiteX7" fmla="*/ 1674813 w 1752600"/>
                <a:gd name="connsiteY7" fmla="*/ 166688 h 1223961"/>
                <a:gd name="connsiteX8" fmla="*/ 1708150 w 1752600"/>
                <a:gd name="connsiteY8" fmla="*/ 220663 h 1223961"/>
                <a:gd name="connsiteX9" fmla="*/ 1731963 w 1752600"/>
                <a:gd name="connsiteY9" fmla="*/ 277813 h 1223961"/>
                <a:gd name="connsiteX10" fmla="*/ 1749425 w 1752600"/>
                <a:gd name="connsiteY10" fmla="*/ 341313 h 1223961"/>
                <a:gd name="connsiteX11" fmla="*/ 1752600 w 1752600"/>
                <a:gd name="connsiteY11" fmla="*/ 407988 h 1223961"/>
                <a:gd name="connsiteX12" fmla="*/ 1752600 w 1752600"/>
                <a:gd name="connsiteY12" fmla="*/ 1223961 h 1223961"/>
                <a:gd name="connsiteX13" fmla="*/ 0 w 1752600"/>
                <a:gd name="connsiteY13" fmla="*/ 1223961 h 1223961"/>
                <a:gd name="connsiteX14" fmla="*/ 0 w 1752600"/>
                <a:gd name="connsiteY14" fmla="*/ 407988 h 1223961"/>
                <a:gd name="connsiteX15" fmla="*/ 3175 w 1752600"/>
                <a:gd name="connsiteY15" fmla="*/ 341313 h 1223961"/>
                <a:gd name="connsiteX16" fmla="*/ 20638 w 1752600"/>
                <a:gd name="connsiteY16" fmla="*/ 277813 h 1223961"/>
                <a:gd name="connsiteX17" fmla="*/ 44450 w 1752600"/>
                <a:gd name="connsiteY17" fmla="*/ 220663 h 1223961"/>
                <a:gd name="connsiteX18" fmla="*/ 77788 w 1752600"/>
                <a:gd name="connsiteY18" fmla="*/ 166688 h 1223961"/>
                <a:gd name="connsiteX19" fmla="*/ 117475 w 1752600"/>
                <a:gd name="connsiteY19" fmla="*/ 119063 h 1223961"/>
                <a:gd name="connsiteX20" fmla="*/ 165100 w 1752600"/>
                <a:gd name="connsiteY20" fmla="*/ 79375 h 1223961"/>
                <a:gd name="connsiteX21" fmla="*/ 219075 w 1752600"/>
                <a:gd name="connsiteY21" fmla="*/ 46038 h 1223961"/>
                <a:gd name="connsiteX22" fmla="*/ 277813 w 1752600"/>
                <a:gd name="connsiteY22" fmla="*/ 20638 h 1223961"/>
                <a:gd name="connsiteX23" fmla="*/ 339725 w 1752600"/>
                <a:gd name="connsiteY23" fmla="*/ 6350 h 1223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752600" h="1223961">
                  <a:moveTo>
                    <a:pt x="406400" y="0"/>
                  </a:moveTo>
                  <a:lnTo>
                    <a:pt x="1346200" y="0"/>
                  </a:lnTo>
                  <a:lnTo>
                    <a:pt x="1412875" y="6350"/>
                  </a:lnTo>
                  <a:lnTo>
                    <a:pt x="1474788" y="20638"/>
                  </a:lnTo>
                  <a:lnTo>
                    <a:pt x="1533525" y="46038"/>
                  </a:lnTo>
                  <a:lnTo>
                    <a:pt x="1587500" y="79375"/>
                  </a:lnTo>
                  <a:lnTo>
                    <a:pt x="1635125" y="119063"/>
                  </a:lnTo>
                  <a:lnTo>
                    <a:pt x="1674813" y="166688"/>
                  </a:lnTo>
                  <a:lnTo>
                    <a:pt x="1708150" y="220663"/>
                  </a:lnTo>
                  <a:lnTo>
                    <a:pt x="1731963" y="277813"/>
                  </a:lnTo>
                  <a:lnTo>
                    <a:pt x="1749425" y="341313"/>
                  </a:lnTo>
                  <a:lnTo>
                    <a:pt x="1752600" y="407988"/>
                  </a:lnTo>
                  <a:lnTo>
                    <a:pt x="1752600" y="1223961"/>
                  </a:lnTo>
                  <a:lnTo>
                    <a:pt x="0" y="1223961"/>
                  </a:lnTo>
                  <a:lnTo>
                    <a:pt x="0" y="407988"/>
                  </a:lnTo>
                  <a:lnTo>
                    <a:pt x="3175" y="341313"/>
                  </a:lnTo>
                  <a:lnTo>
                    <a:pt x="20638" y="277813"/>
                  </a:lnTo>
                  <a:lnTo>
                    <a:pt x="44450" y="220663"/>
                  </a:lnTo>
                  <a:lnTo>
                    <a:pt x="77788" y="166688"/>
                  </a:lnTo>
                  <a:lnTo>
                    <a:pt x="117475" y="119063"/>
                  </a:lnTo>
                  <a:lnTo>
                    <a:pt x="165100" y="79375"/>
                  </a:lnTo>
                  <a:lnTo>
                    <a:pt x="219075" y="46038"/>
                  </a:lnTo>
                  <a:lnTo>
                    <a:pt x="277813" y="20638"/>
                  </a:lnTo>
                  <a:lnTo>
                    <a:pt x="339725" y="6350"/>
                  </a:lnTo>
                  <a:close/>
                </a:path>
              </a:pathLst>
            </a:custGeom>
            <a:solidFill>
              <a:srgbClr val="CBB659"/>
            </a:solidFill>
            <a:ln w="0">
              <a:solidFill>
                <a:srgbClr val="CBB65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81" name="Rectangle 167">
              <a:extLst>
                <a:ext uri="{FF2B5EF4-FFF2-40B4-BE49-F238E27FC236}">
                  <a16:creationId xmlns:a16="http://schemas.microsoft.com/office/drawing/2014/main" id="{F9C19CBA-0191-4B29-9C72-B2810BEDFF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61812" y="6069914"/>
              <a:ext cx="66820" cy="58111"/>
            </a:xfrm>
            <a:prstGeom prst="rect">
              <a:avLst/>
            </a:prstGeom>
            <a:solidFill>
              <a:srgbClr val="CFCFCF"/>
            </a:solidFill>
            <a:ln w="0">
              <a:solidFill>
                <a:srgbClr val="CFCFC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pic>
        <p:nvPicPr>
          <p:cNvPr id="1030" name="Picture 6" descr="C:\Users\R35\Desktop\고민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5594" y="2116617"/>
            <a:ext cx="3409950" cy="209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R35\Desktop\전구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800000">
            <a:off x="8992866" y="2543097"/>
            <a:ext cx="1803139" cy="1364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991966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7" name="Picture 9" descr="C:\Users\R35\Desktop\SWEngineering_CONSULTING_Agile-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8600" y="858527"/>
            <a:ext cx="5194800" cy="5140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Agile Consulting | SW Engineering 컨설팅 | plateer.com | plateer ...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74" t="25285" r="75251" b="57048"/>
          <a:stretch/>
        </p:blipFill>
        <p:spPr bwMode="auto">
          <a:xfrm>
            <a:off x="4089976" y="2221593"/>
            <a:ext cx="642703" cy="908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8" descr="Agile Consulting | SW Engineering 컨설팅 | plateer.com | plateer ...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23" t="61228" r="70531" b="20160"/>
          <a:stretch/>
        </p:blipFill>
        <p:spPr bwMode="auto">
          <a:xfrm>
            <a:off x="4185669" y="4051981"/>
            <a:ext cx="781504" cy="956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8" descr="Agile Consulting | SW Engineering 컨설팅 | plateer.com | plateer ...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524" t="77086" r="37525" b="6019"/>
          <a:stretch/>
        </p:blipFill>
        <p:spPr bwMode="auto">
          <a:xfrm>
            <a:off x="5821826" y="4858544"/>
            <a:ext cx="984250" cy="868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8" descr="Agile Consulting | SW Engineering 컨설팅 | plateer.com | plateer ...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644" t="54115" r="10017" b="24884"/>
          <a:stretch/>
        </p:blipFill>
        <p:spPr bwMode="auto">
          <a:xfrm>
            <a:off x="7289800" y="3649663"/>
            <a:ext cx="952500" cy="1079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8" descr="Agile Consulting | SW Engineering 컨설팅 | plateer.com | plateer ...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867" t="21549" r="10750" b="60908"/>
          <a:stretch/>
        </p:blipFill>
        <p:spPr bwMode="auto">
          <a:xfrm>
            <a:off x="7219950" y="1864865"/>
            <a:ext cx="850900" cy="90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8" descr="Agile Consulting | SW Engineering 컨설팅 | plateer.com | plateer ...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86" t="4235" r="45331" b="76685"/>
          <a:stretch/>
        </p:blipFill>
        <p:spPr bwMode="auto">
          <a:xfrm>
            <a:off x="5620644" y="1015157"/>
            <a:ext cx="731407" cy="980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" descr="C:\Users\R35\Desktop\nestLogo.png">
            <a:extLst>
              <a:ext uri="{FF2B5EF4-FFF2-40B4-BE49-F238E27FC236}">
                <a16:creationId xmlns:a16="http://schemas.microsoft.com/office/drawing/2014/main" id="{74350BB4-B732-46D9-926E-320B6B07E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32112" y="425899"/>
            <a:ext cx="488931" cy="488931"/>
          </a:xfrm>
          <a:prstGeom prst="rect">
            <a:avLst/>
          </a:prstGeom>
          <a:noFill/>
          <a:scene3d>
            <a:camera prst="orthographicFront">
              <a:rot lat="0" lon="300000" rev="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C3EB1CEC-4D21-4877-BA48-4B1FC2E5F248}"/>
              </a:ext>
            </a:extLst>
          </p:cNvPr>
          <p:cNvSpPr txBox="1"/>
          <p:nvPr/>
        </p:nvSpPr>
        <p:spPr>
          <a:xfrm>
            <a:off x="842894" y="306842"/>
            <a:ext cx="16353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EEB500"/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1. </a:t>
            </a:r>
            <a:r>
              <a:rPr lang="ko-KR" altLang="en-US" sz="2400" dirty="0">
                <a:solidFill>
                  <a:srgbClr val="EEB500"/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개발배경</a:t>
            </a:r>
          </a:p>
        </p:txBody>
      </p:sp>
      <p:pic>
        <p:nvPicPr>
          <p:cNvPr id="36" name="Picture 9" descr="C:\Users\R35\Downloads\branch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700000">
            <a:off x="266467" y="-18328"/>
            <a:ext cx="2051916" cy="2051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6996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시계이(가) 표시된 사진&#10;&#10;자동 생성된 설명">
            <a:extLst>
              <a:ext uri="{FF2B5EF4-FFF2-40B4-BE49-F238E27FC236}">
                <a16:creationId xmlns:a16="http://schemas.microsoft.com/office/drawing/2014/main" id="{87E86F03-CDD5-4491-9535-204D4BD0EF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594" y="1361725"/>
            <a:ext cx="10488812" cy="48346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2" descr="C:\Users\R35\Desktop\nestLogo.png">
            <a:extLst>
              <a:ext uri="{FF2B5EF4-FFF2-40B4-BE49-F238E27FC236}">
                <a16:creationId xmlns:a16="http://schemas.microsoft.com/office/drawing/2014/main" id="{AD76FBC5-667C-46A3-A2DA-9CB6EB4B8B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32112" y="425899"/>
            <a:ext cx="488931" cy="488931"/>
          </a:xfrm>
          <a:prstGeom prst="rect">
            <a:avLst/>
          </a:prstGeom>
          <a:noFill/>
          <a:scene3d>
            <a:camera prst="orthographicFront">
              <a:rot lat="0" lon="300000" rev="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564B3CF-4A0E-4E2A-AD95-6E4F09774CCC}"/>
              </a:ext>
            </a:extLst>
          </p:cNvPr>
          <p:cNvSpPr txBox="1"/>
          <p:nvPr/>
        </p:nvSpPr>
        <p:spPr>
          <a:xfrm>
            <a:off x="842894" y="306842"/>
            <a:ext cx="16353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EEB500"/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1. </a:t>
            </a:r>
            <a:r>
              <a:rPr lang="ko-KR" altLang="en-US" sz="2400" dirty="0">
                <a:solidFill>
                  <a:srgbClr val="EEB500"/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개발배경</a:t>
            </a:r>
          </a:p>
        </p:txBody>
      </p:sp>
      <p:pic>
        <p:nvPicPr>
          <p:cNvPr id="13" name="Picture 9" descr="C:\Users\R35\Downloads\branch.png">
            <a:extLst>
              <a:ext uri="{FF2B5EF4-FFF2-40B4-BE49-F238E27FC236}">
                <a16:creationId xmlns:a16="http://schemas.microsoft.com/office/drawing/2014/main" id="{D79831F3-6C60-452C-B5CA-E067F3D25B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700000">
            <a:off x="266467" y="-18328"/>
            <a:ext cx="2051916" cy="2051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12673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9" name="Picture 7" descr="C:\Users\R35\Downloads\interne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4090" y="847090"/>
            <a:ext cx="5163820" cy="5163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C:\Users\R35\Desktop\nestLogo.png">
            <a:extLst>
              <a:ext uri="{FF2B5EF4-FFF2-40B4-BE49-F238E27FC236}">
                <a16:creationId xmlns:a16="http://schemas.microsoft.com/office/drawing/2014/main" id="{F0756F77-5373-4C48-99A6-D493827558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32112" y="425899"/>
            <a:ext cx="488931" cy="488931"/>
          </a:xfrm>
          <a:prstGeom prst="rect">
            <a:avLst/>
          </a:prstGeom>
          <a:noFill/>
          <a:scene3d>
            <a:camera prst="orthographicFront">
              <a:rot lat="0" lon="300000" rev="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91DEB1F-5815-4A4A-A714-55647468BA1D}"/>
              </a:ext>
            </a:extLst>
          </p:cNvPr>
          <p:cNvSpPr txBox="1"/>
          <p:nvPr/>
        </p:nvSpPr>
        <p:spPr>
          <a:xfrm>
            <a:off x="842894" y="306842"/>
            <a:ext cx="16353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EEB500"/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1. </a:t>
            </a:r>
            <a:r>
              <a:rPr lang="ko-KR" altLang="en-US" sz="2400" dirty="0">
                <a:solidFill>
                  <a:srgbClr val="EEB500"/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개발배경</a:t>
            </a:r>
          </a:p>
        </p:txBody>
      </p:sp>
      <p:pic>
        <p:nvPicPr>
          <p:cNvPr id="9" name="Picture 9" descr="C:\Users\R35\Downloads\branch.png">
            <a:extLst>
              <a:ext uri="{FF2B5EF4-FFF2-40B4-BE49-F238E27FC236}">
                <a16:creationId xmlns:a16="http://schemas.microsoft.com/office/drawing/2014/main" id="{1AF33CFD-0A77-4D6D-B897-F3B0581ABB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700000">
            <a:off x="266467" y="-18328"/>
            <a:ext cx="2051916" cy="2051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80857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511BF02D-E7E2-DB4C-AB3E-0B3CF78DC210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61AA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텍스트상자 8">
            <a:extLst>
              <a:ext uri="{FF2B5EF4-FFF2-40B4-BE49-F238E27FC236}">
                <a16:creationId xmlns:a16="http://schemas.microsoft.com/office/drawing/2014/main" id="{9AC4DBD0-6759-3C4A-9A2C-A90C9B6C0905}"/>
              </a:ext>
            </a:extLst>
          </p:cNvPr>
          <p:cNvSpPr txBox="1"/>
          <p:nvPr/>
        </p:nvSpPr>
        <p:spPr>
          <a:xfrm>
            <a:off x="2138501" y="2651564"/>
            <a:ext cx="1361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ko-KR" altLang="en-US" sz="2400" b="1" dirty="0">
                <a:solidFill>
                  <a:schemeClr val="bg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주요 기능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B4118EE-8290-45E0-AB58-2DD83BC25779}"/>
              </a:ext>
            </a:extLst>
          </p:cNvPr>
          <p:cNvGrpSpPr/>
          <p:nvPr/>
        </p:nvGrpSpPr>
        <p:grpSpPr>
          <a:xfrm>
            <a:off x="6706376" y="4255661"/>
            <a:ext cx="4900974" cy="2602340"/>
            <a:chOff x="2121513" y="4255661"/>
            <a:chExt cx="4900974" cy="2602340"/>
          </a:xfrm>
        </p:grpSpPr>
        <p:sp>
          <p:nvSpPr>
            <p:cNvPr id="11" name="Freeform 13">
              <a:extLst>
                <a:ext uri="{FF2B5EF4-FFF2-40B4-BE49-F238E27FC236}">
                  <a16:creationId xmlns:a16="http://schemas.microsoft.com/office/drawing/2014/main" id="{6745AE4D-9509-4AC7-8A55-D84E6DAFA0AB}"/>
                </a:ext>
              </a:extLst>
            </p:cNvPr>
            <p:cNvSpPr>
              <a:spLocks/>
            </p:cNvSpPr>
            <p:nvPr/>
          </p:nvSpPr>
          <p:spPr bwMode="auto">
            <a:xfrm>
              <a:off x="4713440" y="5161239"/>
              <a:ext cx="957821" cy="641219"/>
            </a:xfrm>
            <a:custGeom>
              <a:avLst/>
              <a:gdLst>
                <a:gd name="T0" fmla="*/ 283 w 478"/>
                <a:gd name="T1" fmla="*/ 0 h 320"/>
                <a:gd name="T2" fmla="*/ 364 w 478"/>
                <a:gd name="T3" fmla="*/ 4 h 320"/>
                <a:gd name="T4" fmla="*/ 421 w 478"/>
                <a:gd name="T5" fmla="*/ 9 h 320"/>
                <a:gd name="T6" fmla="*/ 430 w 478"/>
                <a:gd name="T7" fmla="*/ 12 h 320"/>
                <a:gd name="T8" fmla="*/ 435 w 478"/>
                <a:gd name="T9" fmla="*/ 17 h 320"/>
                <a:gd name="T10" fmla="*/ 438 w 478"/>
                <a:gd name="T11" fmla="*/ 24 h 320"/>
                <a:gd name="T12" fmla="*/ 448 w 478"/>
                <a:gd name="T13" fmla="*/ 47 h 320"/>
                <a:gd name="T14" fmla="*/ 464 w 478"/>
                <a:gd name="T15" fmla="*/ 88 h 320"/>
                <a:gd name="T16" fmla="*/ 476 w 478"/>
                <a:gd name="T17" fmla="*/ 140 h 320"/>
                <a:gd name="T18" fmla="*/ 478 w 478"/>
                <a:gd name="T19" fmla="*/ 200 h 320"/>
                <a:gd name="T20" fmla="*/ 464 w 478"/>
                <a:gd name="T21" fmla="*/ 263 h 320"/>
                <a:gd name="T22" fmla="*/ 445 w 478"/>
                <a:gd name="T23" fmla="*/ 297 h 320"/>
                <a:gd name="T24" fmla="*/ 439 w 478"/>
                <a:gd name="T25" fmla="*/ 303 h 320"/>
                <a:gd name="T26" fmla="*/ 414 w 478"/>
                <a:gd name="T27" fmla="*/ 309 h 320"/>
                <a:gd name="T28" fmla="*/ 355 w 478"/>
                <a:gd name="T29" fmla="*/ 316 h 320"/>
                <a:gd name="T30" fmla="*/ 279 w 478"/>
                <a:gd name="T31" fmla="*/ 320 h 320"/>
                <a:gd name="T32" fmla="*/ 199 w 478"/>
                <a:gd name="T33" fmla="*/ 320 h 320"/>
                <a:gd name="T34" fmla="*/ 123 w 478"/>
                <a:gd name="T35" fmla="*/ 316 h 320"/>
                <a:gd name="T36" fmla="*/ 64 w 478"/>
                <a:gd name="T37" fmla="*/ 309 h 320"/>
                <a:gd name="T38" fmla="*/ 40 w 478"/>
                <a:gd name="T39" fmla="*/ 303 h 320"/>
                <a:gd name="T40" fmla="*/ 33 w 478"/>
                <a:gd name="T41" fmla="*/ 297 h 320"/>
                <a:gd name="T42" fmla="*/ 15 w 478"/>
                <a:gd name="T43" fmla="*/ 263 h 320"/>
                <a:gd name="T44" fmla="*/ 0 w 478"/>
                <a:gd name="T45" fmla="*/ 200 h 320"/>
                <a:gd name="T46" fmla="*/ 3 w 478"/>
                <a:gd name="T47" fmla="*/ 140 h 320"/>
                <a:gd name="T48" fmla="*/ 15 w 478"/>
                <a:gd name="T49" fmla="*/ 88 h 320"/>
                <a:gd name="T50" fmla="*/ 30 w 478"/>
                <a:gd name="T51" fmla="*/ 47 h 320"/>
                <a:gd name="T52" fmla="*/ 41 w 478"/>
                <a:gd name="T53" fmla="*/ 24 h 320"/>
                <a:gd name="T54" fmla="*/ 44 w 478"/>
                <a:gd name="T55" fmla="*/ 17 h 320"/>
                <a:gd name="T56" fmla="*/ 49 w 478"/>
                <a:gd name="T57" fmla="*/ 12 h 320"/>
                <a:gd name="T58" fmla="*/ 58 w 478"/>
                <a:gd name="T59" fmla="*/ 9 h 320"/>
                <a:gd name="T60" fmla="*/ 114 w 478"/>
                <a:gd name="T61" fmla="*/ 4 h 320"/>
                <a:gd name="T62" fmla="*/ 195 w 478"/>
                <a:gd name="T63" fmla="*/ 0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78" h="320">
                  <a:moveTo>
                    <a:pt x="240" y="0"/>
                  </a:moveTo>
                  <a:lnTo>
                    <a:pt x="283" y="0"/>
                  </a:lnTo>
                  <a:lnTo>
                    <a:pt x="325" y="1"/>
                  </a:lnTo>
                  <a:lnTo>
                    <a:pt x="364" y="4"/>
                  </a:lnTo>
                  <a:lnTo>
                    <a:pt x="396" y="7"/>
                  </a:lnTo>
                  <a:lnTo>
                    <a:pt x="421" y="9"/>
                  </a:lnTo>
                  <a:lnTo>
                    <a:pt x="426" y="11"/>
                  </a:lnTo>
                  <a:lnTo>
                    <a:pt x="430" y="12"/>
                  </a:lnTo>
                  <a:lnTo>
                    <a:pt x="432" y="15"/>
                  </a:lnTo>
                  <a:lnTo>
                    <a:pt x="435" y="17"/>
                  </a:lnTo>
                  <a:lnTo>
                    <a:pt x="435" y="21"/>
                  </a:lnTo>
                  <a:lnTo>
                    <a:pt x="438" y="24"/>
                  </a:lnTo>
                  <a:lnTo>
                    <a:pt x="442" y="33"/>
                  </a:lnTo>
                  <a:lnTo>
                    <a:pt x="448" y="47"/>
                  </a:lnTo>
                  <a:lnTo>
                    <a:pt x="456" y="66"/>
                  </a:lnTo>
                  <a:lnTo>
                    <a:pt x="464" y="88"/>
                  </a:lnTo>
                  <a:lnTo>
                    <a:pt x="470" y="113"/>
                  </a:lnTo>
                  <a:lnTo>
                    <a:pt x="476" y="140"/>
                  </a:lnTo>
                  <a:lnTo>
                    <a:pt x="478" y="170"/>
                  </a:lnTo>
                  <a:lnTo>
                    <a:pt x="478" y="200"/>
                  </a:lnTo>
                  <a:lnTo>
                    <a:pt x="473" y="232"/>
                  </a:lnTo>
                  <a:lnTo>
                    <a:pt x="464" y="263"/>
                  </a:lnTo>
                  <a:lnTo>
                    <a:pt x="448" y="293"/>
                  </a:lnTo>
                  <a:lnTo>
                    <a:pt x="445" y="297"/>
                  </a:lnTo>
                  <a:lnTo>
                    <a:pt x="443" y="300"/>
                  </a:lnTo>
                  <a:lnTo>
                    <a:pt x="439" y="303"/>
                  </a:lnTo>
                  <a:lnTo>
                    <a:pt x="434" y="305"/>
                  </a:lnTo>
                  <a:lnTo>
                    <a:pt x="414" y="309"/>
                  </a:lnTo>
                  <a:lnTo>
                    <a:pt x="388" y="313"/>
                  </a:lnTo>
                  <a:lnTo>
                    <a:pt x="355" y="316"/>
                  </a:lnTo>
                  <a:lnTo>
                    <a:pt x="318" y="318"/>
                  </a:lnTo>
                  <a:lnTo>
                    <a:pt x="279" y="320"/>
                  </a:lnTo>
                  <a:lnTo>
                    <a:pt x="240" y="320"/>
                  </a:lnTo>
                  <a:lnTo>
                    <a:pt x="199" y="320"/>
                  </a:lnTo>
                  <a:lnTo>
                    <a:pt x="160" y="318"/>
                  </a:lnTo>
                  <a:lnTo>
                    <a:pt x="123" y="316"/>
                  </a:lnTo>
                  <a:lnTo>
                    <a:pt x="91" y="313"/>
                  </a:lnTo>
                  <a:lnTo>
                    <a:pt x="64" y="309"/>
                  </a:lnTo>
                  <a:lnTo>
                    <a:pt x="45" y="305"/>
                  </a:lnTo>
                  <a:lnTo>
                    <a:pt x="40" y="303"/>
                  </a:lnTo>
                  <a:lnTo>
                    <a:pt x="36" y="300"/>
                  </a:lnTo>
                  <a:lnTo>
                    <a:pt x="33" y="297"/>
                  </a:lnTo>
                  <a:lnTo>
                    <a:pt x="30" y="293"/>
                  </a:lnTo>
                  <a:lnTo>
                    <a:pt x="15" y="263"/>
                  </a:lnTo>
                  <a:lnTo>
                    <a:pt x="6" y="232"/>
                  </a:lnTo>
                  <a:lnTo>
                    <a:pt x="0" y="200"/>
                  </a:lnTo>
                  <a:lnTo>
                    <a:pt x="0" y="170"/>
                  </a:lnTo>
                  <a:lnTo>
                    <a:pt x="3" y="140"/>
                  </a:lnTo>
                  <a:lnTo>
                    <a:pt x="8" y="113"/>
                  </a:lnTo>
                  <a:lnTo>
                    <a:pt x="15" y="88"/>
                  </a:lnTo>
                  <a:lnTo>
                    <a:pt x="23" y="66"/>
                  </a:lnTo>
                  <a:lnTo>
                    <a:pt x="30" y="47"/>
                  </a:lnTo>
                  <a:lnTo>
                    <a:pt x="37" y="33"/>
                  </a:lnTo>
                  <a:lnTo>
                    <a:pt x="41" y="24"/>
                  </a:lnTo>
                  <a:lnTo>
                    <a:pt x="44" y="21"/>
                  </a:lnTo>
                  <a:lnTo>
                    <a:pt x="44" y="17"/>
                  </a:lnTo>
                  <a:lnTo>
                    <a:pt x="46" y="15"/>
                  </a:lnTo>
                  <a:lnTo>
                    <a:pt x="49" y="12"/>
                  </a:lnTo>
                  <a:lnTo>
                    <a:pt x="53" y="11"/>
                  </a:lnTo>
                  <a:lnTo>
                    <a:pt x="58" y="9"/>
                  </a:lnTo>
                  <a:lnTo>
                    <a:pt x="83" y="7"/>
                  </a:lnTo>
                  <a:lnTo>
                    <a:pt x="114" y="4"/>
                  </a:lnTo>
                  <a:lnTo>
                    <a:pt x="153" y="1"/>
                  </a:lnTo>
                  <a:lnTo>
                    <a:pt x="195" y="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CBB659"/>
            </a:solidFill>
            <a:ln w="0">
              <a:solidFill>
                <a:srgbClr val="CBB65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2C5A79DB-1DED-4118-824D-CE9C2BA0148E}"/>
                </a:ext>
              </a:extLst>
            </p:cNvPr>
            <p:cNvGrpSpPr/>
            <p:nvPr/>
          </p:nvGrpSpPr>
          <p:grpSpPr>
            <a:xfrm>
              <a:off x="2526098" y="5096062"/>
              <a:ext cx="575094" cy="855628"/>
              <a:chOff x="2355039" y="4008316"/>
              <a:chExt cx="634174" cy="943527"/>
            </a:xfrm>
          </p:grpSpPr>
          <p:sp>
            <p:nvSpPr>
              <p:cNvPr id="13" name="Rectangle 69">
                <a:extLst>
                  <a:ext uri="{FF2B5EF4-FFF2-40B4-BE49-F238E27FC236}">
                    <a16:creationId xmlns:a16="http://schemas.microsoft.com/office/drawing/2014/main" id="{EC3FE3A2-34F5-4BAF-86F9-71FAD0A679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32377" y="4008316"/>
                <a:ext cx="216547" cy="921430"/>
              </a:xfrm>
              <a:prstGeom prst="rect">
                <a:avLst/>
              </a:prstGeom>
              <a:solidFill>
                <a:srgbClr val="999999"/>
              </a:solidFill>
              <a:ln w="0">
                <a:solidFill>
                  <a:srgbClr val="999999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4" name="Rectangle 70">
                <a:extLst>
                  <a:ext uri="{FF2B5EF4-FFF2-40B4-BE49-F238E27FC236}">
                    <a16:creationId xmlns:a16="http://schemas.microsoft.com/office/drawing/2014/main" id="{8146F6E9-2216-448B-9FC6-0C0D21A74D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67731" y="4529796"/>
                <a:ext cx="143629" cy="19888"/>
              </a:xfrm>
              <a:prstGeom prst="rect">
                <a:avLst/>
              </a:prstGeom>
              <a:solidFill>
                <a:srgbClr val="EBD065"/>
              </a:solidFill>
              <a:ln w="0">
                <a:solidFill>
                  <a:srgbClr val="EBD065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5" name="Rectangle 71">
                <a:extLst>
                  <a:ext uri="{FF2B5EF4-FFF2-40B4-BE49-F238E27FC236}">
                    <a16:creationId xmlns:a16="http://schemas.microsoft.com/office/drawing/2014/main" id="{1DE94D22-81C8-4E92-BE68-6987BF0223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67731" y="4576200"/>
                <a:ext cx="143629" cy="22097"/>
              </a:xfrm>
              <a:prstGeom prst="rect">
                <a:avLst/>
              </a:prstGeom>
              <a:solidFill>
                <a:srgbClr val="EBD065"/>
              </a:solidFill>
              <a:ln w="0">
                <a:solidFill>
                  <a:srgbClr val="EBD065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6" name="Rectangle 72">
                <a:extLst>
                  <a:ext uri="{FF2B5EF4-FFF2-40B4-BE49-F238E27FC236}">
                    <a16:creationId xmlns:a16="http://schemas.microsoft.com/office/drawing/2014/main" id="{FDC0304E-16B2-447B-9880-1DF39610B4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67731" y="4624812"/>
                <a:ext cx="143629" cy="19888"/>
              </a:xfrm>
              <a:prstGeom prst="rect">
                <a:avLst/>
              </a:prstGeom>
              <a:solidFill>
                <a:srgbClr val="F2F2F2"/>
              </a:solidFill>
              <a:ln w="0">
                <a:solidFill>
                  <a:srgbClr val="F2F2F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8" name="Freeform 73">
                <a:extLst>
                  <a:ext uri="{FF2B5EF4-FFF2-40B4-BE49-F238E27FC236}">
                    <a16:creationId xmlns:a16="http://schemas.microsoft.com/office/drawing/2014/main" id="{3512210C-55E6-4C6B-B2E3-55AE2992CC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76570" y="4746343"/>
                <a:ext cx="125952" cy="128160"/>
              </a:xfrm>
              <a:custGeom>
                <a:avLst/>
                <a:gdLst>
                  <a:gd name="T0" fmla="*/ 29 w 57"/>
                  <a:gd name="T1" fmla="*/ 0 h 58"/>
                  <a:gd name="T2" fmla="*/ 40 w 57"/>
                  <a:gd name="T3" fmla="*/ 1 h 58"/>
                  <a:gd name="T4" fmla="*/ 50 w 57"/>
                  <a:gd name="T5" fmla="*/ 8 h 58"/>
                  <a:gd name="T6" fmla="*/ 55 w 57"/>
                  <a:gd name="T7" fmla="*/ 17 h 58"/>
                  <a:gd name="T8" fmla="*/ 57 w 57"/>
                  <a:gd name="T9" fmla="*/ 29 h 58"/>
                  <a:gd name="T10" fmla="*/ 55 w 57"/>
                  <a:gd name="T11" fmla="*/ 39 h 58"/>
                  <a:gd name="T12" fmla="*/ 50 w 57"/>
                  <a:gd name="T13" fmla="*/ 48 h 58"/>
                  <a:gd name="T14" fmla="*/ 40 w 57"/>
                  <a:gd name="T15" fmla="*/ 55 h 58"/>
                  <a:gd name="T16" fmla="*/ 29 w 57"/>
                  <a:gd name="T17" fmla="*/ 58 h 58"/>
                  <a:gd name="T18" fmla="*/ 18 w 57"/>
                  <a:gd name="T19" fmla="*/ 55 h 58"/>
                  <a:gd name="T20" fmla="*/ 9 w 57"/>
                  <a:gd name="T21" fmla="*/ 48 h 58"/>
                  <a:gd name="T22" fmla="*/ 2 w 57"/>
                  <a:gd name="T23" fmla="*/ 39 h 58"/>
                  <a:gd name="T24" fmla="*/ 0 w 57"/>
                  <a:gd name="T25" fmla="*/ 29 h 58"/>
                  <a:gd name="T26" fmla="*/ 2 w 57"/>
                  <a:gd name="T27" fmla="*/ 17 h 58"/>
                  <a:gd name="T28" fmla="*/ 9 w 57"/>
                  <a:gd name="T29" fmla="*/ 8 h 58"/>
                  <a:gd name="T30" fmla="*/ 18 w 57"/>
                  <a:gd name="T31" fmla="*/ 1 h 58"/>
                  <a:gd name="T32" fmla="*/ 29 w 57"/>
                  <a:gd name="T33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7" h="58">
                    <a:moveTo>
                      <a:pt x="29" y="0"/>
                    </a:moveTo>
                    <a:lnTo>
                      <a:pt x="40" y="1"/>
                    </a:lnTo>
                    <a:lnTo>
                      <a:pt x="50" y="8"/>
                    </a:lnTo>
                    <a:lnTo>
                      <a:pt x="55" y="17"/>
                    </a:lnTo>
                    <a:lnTo>
                      <a:pt x="57" y="29"/>
                    </a:lnTo>
                    <a:lnTo>
                      <a:pt x="55" y="39"/>
                    </a:lnTo>
                    <a:lnTo>
                      <a:pt x="50" y="48"/>
                    </a:lnTo>
                    <a:lnTo>
                      <a:pt x="40" y="55"/>
                    </a:lnTo>
                    <a:lnTo>
                      <a:pt x="29" y="58"/>
                    </a:lnTo>
                    <a:lnTo>
                      <a:pt x="18" y="55"/>
                    </a:lnTo>
                    <a:lnTo>
                      <a:pt x="9" y="48"/>
                    </a:lnTo>
                    <a:lnTo>
                      <a:pt x="2" y="39"/>
                    </a:lnTo>
                    <a:lnTo>
                      <a:pt x="0" y="29"/>
                    </a:lnTo>
                    <a:lnTo>
                      <a:pt x="2" y="17"/>
                    </a:lnTo>
                    <a:lnTo>
                      <a:pt x="9" y="8"/>
                    </a:lnTo>
                    <a:lnTo>
                      <a:pt x="18" y="1"/>
                    </a:lnTo>
                    <a:lnTo>
                      <a:pt x="29" y="0"/>
                    </a:lnTo>
                    <a:close/>
                  </a:path>
                </a:pathLst>
              </a:custGeom>
              <a:solidFill>
                <a:srgbClr val="F2F2F2"/>
              </a:solidFill>
              <a:ln w="0">
                <a:solidFill>
                  <a:srgbClr val="F2F2F2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9" name="Rectangle 74">
                <a:extLst>
                  <a:ext uri="{FF2B5EF4-FFF2-40B4-BE49-F238E27FC236}">
                    <a16:creationId xmlns:a16="http://schemas.microsoft.com/office/drawing/2014/main" id="{D6C1C600-9A86-43F1-BEB9-9EF9219B59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86489" y="4008316"/>
                <a:ext cx="214338" cy="921430"/>
              </a:xfrm>
              <a:prstGeom prst="rect">
                <a:avLst/>
              </a:prstGeom>
              <a:solidFill>
                <a:srgbClr val="7A7B7B"/>
              </a:solidFill>
              <a:ln w="0">
                <a:solidFill>
                  <a:srgbClr val="7A7B7B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0" name="Rectangle 75">
                <a:extLst>
                  <a:ext uri="{FF2B5EF4-FFF2-40B4-BE49-F238E27FC236}">
                    <a16:creationId xmlns:a16="http://schemas.microsoft.com/office/drawing/2014/main" id="{ABDAA26A-0454-44E0-96CB-538FE1C2D1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21843" y="4529796"/>
                <a:ext cx="145838" cy="19888"/>
              </a:xfrm>
              <a:prstGeom prst="rect">
                <a:avLst/>
              </a:prstGeom>
              <a:solidFill>
                <a:srgbClr val="F05586"/>
              </a:solidFill>
              <a:ln w="0">
                <a:solidFill>
                  <a:srgbClr val="F05586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1" name="Rectangle 76">
                <a:extLst>
                  <a:ext uri="{FF2B5EF4-FFF2-40B4-BE49-F238E27FC236}">
                    <a16:creationId xmlns:a16="http://schemas.microsoft.com/office/drawing/2014/main" id="{D9B61B93-094E-4E80-B6F7-646075BCDD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21843" y="4576200"/>
                <a:ext cx="145838" cy="22097"/>
              </a:xfrm>
              <a:prstGeom prst="rect">
                <a:avLst/>
              </a:prstGeom>
              <a:solidFill>
                <a:srgbClr val="F05586"/>
              </a:solidFill>
              <a:ln w="0">
                <a:solidFill>
                  <a:srgbClr val="F05586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2" name="Rectangle 77">
                <a:extLst>
                  <a:ext uri="{FF2B5EF4-FFF2-40B4-BE49-F238E27FC236}">
                    <a16:creationId xmlns:a16="http://schemas.microsoft.com/office/drawing/2014/main" id="{8204899F-893F-4815-A403-470B96ED6E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21843" y="4624812"/>
                <a:ext cx="145838" cy="19888"/>
              </a:xfrm>
              <a:prstGeom prst="rect">
                <a:avLst/>
              </a:prstGeom>
              <a:solidFill>
                <a:srgbClr val="F05586"/>
              </a:solidFill>
              <a:ln w="0">
                <a:solidFill>
                  <a:srgbClr val="F05586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3" name="Freeform 78">
                <a:extLst>
                  <a:ext uri="{FF2B5EF4-FFF2-40B4-BE49-F238E27FC236}">
                    <a16:creationId xmlns:a16="http://schemas.microsoft.com/office/drawing/2014/main" id="{D95BAE96-AE0B-4DA7-9D6F-B65EA2CBE1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30682" y="4746343"/>
                <a:ext cx="128160" cy="128160"/>
              </a:xfrm>
              <a:custGeom>
                <a:avLst/>
                <a:gdLst>
                  <a:gd name="T0" fmla="*/ 29 w 58"/>
                  <a:gd name="T1" fmla="*/ 0 h 58"/>
                  <a:gd name="T2" fmla="*/ 41 w 58"/>
                  <a:gd name="T3" fmla="*/ 1 h 58"/>
                  <a:gd name="T4" fmla="*/ 50 w 58"/>
                  <a:gd name="T5" fmla="*/ 8 h 58"/>
                  <a:gd name="T6" fmla="*/ 55 w 58"/>
                  <a:gd name="T7" fmla="*/ 17 h 58"/>
                  <a:gd name="T8" fmla="*/ 58 w 58"/>
                  <a:gd name="T9" fmla="*/ 29 h 58"/>
                  <a:gd name="T10" fmla="*/ 55 w 58"/>
                  <a:gd name="T11" fmla="*/ 39 h 58"/>
                  <a:gd name="T12" fmla="*/ 50 w 58"/>
                  <a:gd name="T13" fmla="*/ 48 h 58"/>
                  <a:gd name="T14" fmla="*/ 41 w 58"/>
                  <a:gd name="T15" fmla="*/ 55 h 58"/>
                  <a:gd name="T16" fmla="*/ 29 w 58"/>
                  <a:gd name="T17" fmla="*/ 58 h 58"/>
                  <a:gd name="T18" fmla="*/ 17 w 58"/>
                  <a:gd name="T19" fmla="*/ 55 h 58"/>
                  <a:gd name="T20" fmla="*/ 8 w 58"/>
                  <a:gd name="T21" fmla="*/ 48 h 58"/>
                  <a:gd name="T22" fmla="*/ 3 w 58"/>
                  <a:gd name="T23" fmla="*/ 39 h 58"/>
                  <a:gd name="T24" fmla="*/ 0 w 58"/>
                  <a:gd name="T25" fmla="*/ 29 h 58"/>
                  <a:gd name="T26" fmla="*/ 3 w 58"/>
                  <a:gd name="T27" fmla="*/ 17 h 58"/>
                  <a:gd name="T28" fmla="*/ 8 w 58"/>
                  <a:gd name="T29" fmla="*/ 8 h 58"/>
                  <a:gd name="T30" fmla="*/ 17 w 58"/>
                  <a:gd name="T31" fmla="*/ 1 h 58"/>
                  <a:gd name="T32" fmla="*/ 29 w 58"/>
                  <a:gd name="T33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8" h="58">
                    <a:moveTo>
                      <a:pt x="29" y="0"/>
                    </a:moveTo>
                    <a:lnTo>
                      <a:pt x="41" y="1"/>
                    </a:lnTo>
                    <a:lnTo>
                      <a:pt x="50" y="8"/>
                    </a:lnTo>
                    <a:lnTo>
                      <a:pt x="55" y="17"/>
                    </a:lnTo>
                    <a:lnTo>
                      <a:pt x="58" y="29"/>
                    </a:lnTo>
                    <a:lnTo>
                      <a:pt x="55" y="39"/>
                    </a:lnTo>
                    <a:lnTo>
                      <a:pt x="50" y="48"/>
                    </a:lnTo>
                    <a:lnTo>
                      <a:pt x="41" y="55"/>
                    </a:lnTo>
                    <a:lnTo>
                      <a:pt x="29" y="58"/>
                    </a:lnTo>
                    <a:lnTo>
                      <a:pt x="17" y="55"/>
                    </a:lnTo>
                    <a:lnTo>
                      <a:pt x="8" y="48"/>
                    </a:lnTo>
                    <a:lnTo>
                      <a:pt x="3" y="39"/>
                    </a:lnTo>
                    <a:lnTo>
                      <a:pt x="0" y="29"/>
                    </a:lnTo>
                    <a:lnTo>
                      <a:pt x="3" y="17"/>
                    </a:lnTo>
                    <a:lnTo>
                      <a:pt x="8" y="8"/>
                    </a:lnTo>
                    <a:lnTo>
                      <a:pt x="17" y="1"/>
                    </a:lnTo>
                    <a:lnTo>
                      <a:pt x="29" y="0"/>
                    </a:lnTo>
                    <a:close/>
                  </a:path>
                </a:pathLst>
              </a:custGeom>
              <a:solidFill>
                <a:srgbClr val="F05586"/>
              </a:solidFill>
              <a:ln w="0">
                <a:solidFill>
                  <a:srgbClr val="F0558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4" name="Freeform 79">
                <a:extLst>
                  <a:ext uri="{FF2B5EF4-FFF2-40B4-BE49-F238E27FC236}">
                    <a16:creationId xmlns:a16="http://schemas.microsoft.com/office/drawing/2014/main" id="{610C198E-9FD9-44A6-8D9E-8F95C8685F9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355039" y="4156364"/>
                <a:ext cx="634174" cy="795479"/>
              </a:xfrm>
              <a:custGeom>
                <a:avLst/>
                <a:gdLst>
                  <a:gd name="T0" fmla="*/ 39 w 287"/>
                  <a:gd name="T1" fmla="*/ 283 h 360"/>
                  <a:gd name="T2" fmla="*/ 34 w 287"/>
                  <a:gd name="T3" fmla="*/ 288 h 360"/>
                  <a:gd name="T4" fmla="*/ 34 w 287"/>
                  <a:gd name="T5" fmla="*/ 296 h 360"/>
                  <a:gd name="T6" fmla="*/ 39 w 287"/>
                  <a:gd name="T7" fmla="*/ 300 h 360"/>
                  <a:gd name="T8" fmla="*/ 221 w 287"/>
                  <a:gd name="T9" fmla="*/ 301 h 360"/>
                  <a:gd name="T10" fmla="*/ 228 w 287"/>
                  <a:gd name="T11" fmla="*/ 298 h 360"/>
                  <a:gd name="T12" fmla="*/ 230 w 287"/>
                  <a:gd name="T13" fmla="*/ 292 h 360"/>
                  <a:gd name="T14" fmla="*/ 228 w 287"/>
                  <a:gd name="T15" fmla="*/ 285 h 360"/>
                  <a:gd name="T16" fmla="*/ 221 w 287"/>
                  <a:gd name="T17" fmla="*/ 283 h 360"/>
                  <a:gd name="T18" fmla="*/ 43 w 287"/>
                  <a:gd name="T19" fmla="*/ 209 h 360"/>
                  <a:gd name="T20" fmla="*/ 37 w 287"/>
                  <a:gd name="T21" fmla="*/ 213 h 360"/>
                  <a:gd name="T22" fmla="*/ 34 w 287"/>
                  <a:gd name="T23" fmla="*/ 220 h 360"/>
                  <a:gd name="T24" fmla="*/ 37 w 287"/>
                  <a:gd name="T25" fmla="*/ 226 h 360"/>
                  <a:gd name="T26" fmla="*/ 43 w 287"/>
                  <a:gd name="T27" fmla="*/ 229 h 360"/>
                  <a:gd name="T28" fmla="*/ 196 w 287"/>
                  <a:gd name="T29" fmla="*/ 228 h 360"/>
                  <a:gd name="T30" fmla="*/ 200 w 287"/>
                  <a:gd name="T31" fmla="*/ 223 h 360"/>
                  <a:gd name="T32" fmla="*/ 200 w 287"/>
                  <a:gd name="T33" fmla="*/ 216 h 360"/>
                  <a:gd name="T34" fmla="*/ 196 w 287"/>
                  <a:gd name="T35" fmla="*/ 211 h 360"/>
                  <a:gd name="T36" fmla="*/ 43 w 287"/>
                  <a:gd name="T37" fmla="*/ 209 h 360"/>
                  <a:gd name="T38" fmla="*/ 39 w 287"/>
                  <a:gd name="T39" fmla="*/ 139 h 360"/>
                  <a:gd name="T40" fmla="*/ 34 w 287"/>
                  <a:gd name="T41" fmla="*/ 144 h 360"/>
                  <a:gd name="T42" fmla="*/ 34 w 287"/>
                  <a:gd name="T43" fmla="*/ 151 h 360"/>
                  <a:gd name="T44" fmla="*/ 39 w 287"/>
                  <a:gd name="T45" fmla="*/ 156 h 360"/>
                  <a:gd name="T46" fmla="*/ 169 w 287"/>
                  <a:gd name="T47" fmla="*/ 157 h 360"/>
                  <a:gd name="T48" fmla="*/ 177 w 287"/>
                  <a:gd name="T49" fmla="*/ 154 h 360"/>
                  <a:gd name="T50" fmla="*/ 179 w 287"/>
                  <a:gd name="T51" fmla="*/ 148 h 360"/>
                  <a:gd name="T52" fmla="*/ 177 w 287"/>
                  <a:gd name="T53" fmla="*/ 141 h 360"/>
                  <a:gd name="T54" fmla="*/ 169 w 287"/>
                  <a:gd name="T55" fmla="*/ 137 h 360"/>
                  <a:gd name="T56" fmla="*/ 43 w 287"/>
                  <a:gd name="T57" fmla="*/ 65 h 360"/>
                  <a:gd name="T58" fmla="*/ 37 w 287"/>
                  <a:gd name="T59" fmla="*/ 68 h 360"/>
                  <a:gd name="T60" fmla="*/ 34 w 287"/>
                  <a:gd name="T61" fmla="*/ 76 h 360"/>
                  <a:gd name="T62" fmla="*/ 37 w 287"/>
                  <a:gd name="T63" fmla="*/ 82 h 360"/>
                  <a:gd name="T64" fmla="*/ 43 w 287"/>
                  <a:gd name="T65" fmla="*/ 85 h 360"/>
                  <a:gd name="T66" fmla="*/ 160 w 287"/>
                  <a:gd name="T67" fmla="*/ 84 h 360"/>
                  <a:gd name="T68" fmla="*/ 165 w 287"/>
                  <a:gd name="T69" fmla="*/ 79 h 360"/>
                  <a:gd name="T70" fmla="*/ 165 w 287"/>
                  <a:gd name="T71" fmla="*/ 72 h 360"/>
                  <a:gd name="T72" fmla="*/ 160 w 287"/>
                  <a:gd name="T73" fmla="*/ 67 h 360"/>
                  <a:gd name="T74" fmla="*/ 43 w 287"/>
                  <a:gd name="T75" fmla="*/ 65 h 360"/>
                  <a:gd name="T76" fmla="*/ 171 w 287"/>
                  <a:gd name="T77" fmla="*/ 0 h 360"/>
                  <a:gd name="T78" fmla="*/ 179 w 287"/>
                  <a:gd name="T79" fmla="*/ 3 h 360"/>
                  <a:gd name="T80" fmla="*/ 186 w 287"/>
                  <a:gd name="T81" fmla="*/ 10 h 360"/>
                  <a:gd name="T82" fmla="*/ 287 w 287"/>
                  <a:gd name="T83" fmla="*/ 352 h 360"/>
                  <a:gd name="T84" fmla="*/ 284 w 287"/>
                  <a:gd name="T85" fmla="*/ 357 h 360"/>
                  <a:gd name="T86" fmla="*/ 279 w 287"/>
                  <a:gd name="T87" fmla="*/ 360 h 360"/>
                  <a:gd name="T88" fmla="*/ 6 w 287"/>
                  <a:gd name="T89" fmla="*/ 359 h 360"/>
                  <a:gd name="T90" fmla="*/ 0 w 287"/>
                  <a:gd name="T91" fmla="*/ 352 h 360"/>
                  <a:gd name="T92" fmla="*/ 0 w 287"/>
                  <a:gd name="T93" fmla="*/ 10 h 360"/>
                  <a:gd name="T94" fmla="*/ 3 w 287"/>
                  <a:gd name="T95" fmla="*/ 3 h 360"/>
                  <a:gd name="T96" fmla="*/ 10 w 287"/>
                  <a:gd name="T97" fmla="*/ 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87" h="360">
                    <a:moveTo>
                      <a:pt x="43" y="283"/>
                    </a:moveTo>
                    <a:lnTo>
                      <a:pt x="39" y="283"/>
                    </a:lnTo>
                    <a:lnTo>
                      <a:pt x="37" y="285"/>
                    </a:lnTo>
                    <a:lnTo>
                      <a:pt x="34" y="288"/>
                    </a:lnTo>
                    <a:lnTo>
                      <a:pt x="34" y="292"/>
                    </a:lnTo>
                    <a:lnTo>
                      <a:pt x="34" y="296"/>
                    </a:lnTo>
                    <a:lnTo>
                      <a:pt x="37" y="298"/>
                    </a:lnTo>
                    <a:lnTo>
                      <a:pt x="39" y="300"/>
                    </a:lnTo>
                    <a:lnTo>
                      <a:pt x="43" y="301"/>
                    </a:lnTo>
                    <a:lnTo>
                      <a:pt x="221" y="301"/>
                    </a:lnTo>
                    <a:lnTo>
                      <a:pt x="225" y="300"/>
                    </a:lnTo>
                    <a:lnTo>
                      <a:pt x="228" y="298"/>
                    </a:lnTo>
                    <a:lnTo>
                      <a:pt x="230" y="296"/>
                    </a:lnTo>
                    <a:lnTo>
                      <a:pt x="230" y="292"/>
                    </a:lnTo>
                    <a:lnTo>
                      <a:pt x="230" y="288"/>
                    </a:lnTo>
                    <a:lnTo>
                      <a:pt x="228" y="285"/>
                    </a:lnTo>
                    <a:lnTo>
                      <a:pt x="225" y="283"/>
                    </a:lnTo>
                    <a:lnTo>
                      <a:pt x="221" y="283"/>
                    </a:lnTo>
                    <a:lnTo>
                      <a:pt x="43" y="283"/>
                    </a:lnTo>
                    <a:close/>
                    <a:moveTo>
                      <a:pt x="43" y="209"/>
                    </a:moveTo>
                    <a:lnTo>
                      <a:pt x="39" y="211"/>
                    </a:lnTo>
                    <a:lnTo>
                      <a:pt x="37" y="213"/>
                    </a:lnTo>
                    <a:lnTo>
                      <a:pt x="34" y="216"/>
                    </a:lnTo>
                    <a:lnTo>
                      <a:pt x="34" y="220"/>
                    </a:lnTo>
                    <a:lnTo>
                      <a:pt x="34" y="223"/>
                    </a:lnTo>
                    <a:lnTo>
                      <a:pt x="37" y="226"/>
                    </a:lnTo>
                    <a:lnTo>
                      <a:pt x="39" y="228"/>
                    </a:lnTo>
                    <a:lnTo>
                      <a:pt x="43" y="229"/>
                    </a:lnTo>
                    <a:lnTo>
                      <a:pt x="192" y="229"/>
                    </a:lnTo>
                    <a:lnTo>
                      <a:pt x="196" y="228"/>
                    </a:lnTo>
                    <a:lnTo>
                      <a:pt x="199" y="226"/>
                    </a:lnTo>
                    <a:lnTo>
                      <a:pt x="200" y="223"/>
                    </a:lnTo>
                    <a:lnTo>
                      <a:pt x="202" y="220"/>
                    </a:lnTo>
                    <a:lnTo>
                      <a:pt x="200" y="216"/>
                    </a:lnTo>
                    <a:lnTo>
                      <a:pt x="199" y="213"/>
                    </a:lnTo>
                    <a:lnTo>
                      <a:pt x="196" y="211"/>
                    </a:lnTo>
                    <a:lnTo>
                      <a:pt x="192" y="209"/>
                    </a:lnTo>
                    <a:lnTo>
                      <a:pt x="43" y="209"/>
                    </a:lnTo>
                    <a:close/>
                    <a:moveTo>
                      <a:pt x="43" y="137"/>
                    </a:moveTo>
                    <a:lnTo>
                      <a:pt x="39" y="139"/>
                    </a:lnTo>
                    <a:lnTo>
                      <a:pt x="37" y="141"/>
                    </a:lnTo>
                    <a:lnTo>
                      <a:pt x="34" y="144"/>
                    </a:lnTo>
                    <a:lnTo>
                      <a:pt x="34" y="148"/>
                    </a:lnTo>
                    <a:lnTo>
                      <a:pt x="34" y="151"/>
                    </a:lnTo>
                    <a:lnTo>
                      <a:pt x="37" y="154"/>
                    </a:lnTo>
                    <a:lnTo>
                      <a:pt x="39" y="156"/>
                    </a:lnTo>
                    <a:lnTo>
                      <a:pt x="43" y="157"/>
                    </a:lnTo>
                    <a:lnTo>
                      <a:pt x="169" y="157"/>
                    </a:lnTo>
                    <a:lnTo>
                      <a:pt x="173" y="156"/>
                    </a:lnTo>
                    <a:lnTo>
                      <a:pt x="177" y="154"/>
                    </a:lnTo>
                    <a:lnTo>
                      <a:pt x="178" y="151"/>
                    </a:lnTo>
                    <a:lnTo>
                      <a:pt x="179" y="148"/>
                    </a:lnTo>
                    <a:lnTo>
                      <a:pt x="178" y="144"/>
                    </a:lnTo>
                    <a:lnTo>
                      <a:pt x="177" y="141"/>
                    </a:lnTo>
                    <a:lnTo>
                      <a:pt x="173" y="139"/>
                    </a:lnTo>
                    <a:lnTo>
                      <a:pt x="169" y="137"/>
                    </a:lnTo>
                    <a:lnTo>
                      <a:pt x="43" y="137"/>
                    </a:lnTo>
                    <a:close/>
                    <a:moveTo>
                      <a:pt x="43" y="65"/>
                    </a:moveTo>
                    <a:lnTo>
                      <a:pt x="39" y="67"/>
                    </a:lnTo>
                    <a:lnTo>
                      <a:pt x="37" y="68"/>
                    </a:lnTo>
                    <a:lnTo>
                      <a:pt x="34" y="72"/>
                    </a:lnTo>
                    <a:lnTo>
                      <a:pt x="34" y="76"/>
                    </a:lnTo>
                    <a:lnTo>
                      <a:pt x="34" y="79"/>
                    </a:lnTo>
                    <a:lnTo>
                      <a:pt x="37" y="82"/>
                    </a:lnTo>
                    <a:lnTo>
                      <a:pt x="39" y="84"/>
                    </a:lnTo>
                    <a:lnTo>
                      <a:pt x="43" y="85"/>
                    </a:lnTo>
                    <a:lnTo>
                      <a:pt x="156" y="85"/>
                    </a:lnTo>
                    <a:lnTo>
                      <a:pt x="160" y="84"/>
                    </a:lnTo>
                    <a:lnTo>
                      <a:pt x="162" y="82"/>
                    </a:lnTo>
                    <a:lnTo>
                      <a:pt x="165" y="79"/>
                    </a:lnTo>
                    <a:lnTo>
                      <a:pt x="166" y="76"/>
                    </a:lnTo>
                    <a:lnTo>
                      <a:pt x="165" y="72"/>
                    </a:lnTo>
                    <a:lnTo>
                      <a:pt x="162" y="68"/>
                    </a:lnTo>
                    <a:lnTo>
                      <a:pt x="160" y="67"/>
                    </a:lnTo>
                    <a:lnTo>
                      <a:pt x="156" y="65"/>
                    </a:lnTo>
                    <a:lnTo>
                      <a:pt x="43" y="65"/>
                    </a:lnTo>
                    <a:close/>
                    <a:moveTo>
                      <a:pt x="10" y="0"/>
                    </a:moveTo>
                    <a:lnTo>
                      <a:pt x="171" y="0"/>
                    </a:lnTo>
                    <a:lnTo>
                      <a:pt x="175" y="0"/>
                    </a:lnTo>
                    <a:lnTo>
                      <a:pt x="179" y="3"/>
                    </a:lnTo>
                    <a:lnTo>
                      <a:pt x="183" y="7"/>
                    </a:lnTo>
                    <a:lnTo>
                      <a:pt x="186" y="10"/>
                    </a:lnTo>
                    <a:lnTo>
                      <a:pt x="287" y="348"/>
                    </a:lnTo>
                    <a:lnTo>
                      <a:pt x="287" y="352"/>
                    </a:lnTo>
                    <a:lnTo>
                      <a:pt x="287" y="355"/>
                    </a:lnTo>
                    <a:lnTo>
                      <a:pt x="284" y="357"/>
                    </a:lnTo>
                    <a:lnTo>
                      <a:pt x="281" y="359"/>
                    </a:lnTo>
                    <a:lnTo>
                      <a:pt x="279" y="360"/>
                    </a:lnTo>
                    <a:lnTo>
                      <a:pt x="10" y="360"/>
                    </a:lnTo>
                    <a:lnTo>
                      <a:pt x="6" y="359"/>
                    </a:lnTo>
                    <a:lnTo>
                      <a:pt x="3" y="356"/>
                    </a:lnTo>
                    <a:lnTo>
                      <a:pt x="0" y="352"/>
                    </a:lnTo>
                    <a:lnTo>
                      <a:pt x="0" y="348"/>
                    </a:lnTo>
                    <a:lnTo>
                      <a:pt x="0" y="10"/>
                    </a:lnTo>
                    <a:lnTo>
                      <a:pt x="0" y="7"/>
                    </a:lnTo>
                    <a:lnTo>
                      <a:pt x="3" y="3"/>
                    </a:lnTo>
                    <a:lnTo>
                      <a:pt x="6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CBB659"/>
              </a:solidFill>
              <a:ln w="0">
                <a:solidFill>
                  <a:srgbClr val="CBB659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10153980-98FF-4DC6-852F-C31FD23D2340}"/>
                </a:ext>
              </a:extLst>
            </p:cNvPr>
            <p:cNvGrpSpPr/>
            <p:nvPr/>
          </p:nvGrpSpPr>
          <p:grpSpPr>
            <a:xfrm>
              <a:off x="3409289" y="5246348"/>
              <a:ext cx="240458" cy="687307"/>
              <a:chOff x="3318452" y="4174041"/>
              <a:chExt cx="265160" cy="757914"/>
            </a:xfrm>
          </p:grpSpPr>
          <p:sp>
            <p:nvSpPr>
              <p:cNvPr id="26" name="Rectangle 80">
                <a:extLst>
                  <a:ext uri="{FF2B5EF4-FFF2-40B4-BE49-F238E27FC236}">
                    <a16:creationId xmlns:a16="http://schemas.microsoft.com/office/drawing/2014/main" id="{FC3054BB-7179-4018-9CCB-F1F9ACC8E9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53241" y="4174041"/>
                <a:ext cx="8839" cy="587770"/>
              </a:xfrm>
              <a:prstGeom prst="rect">
                <a:avLst/>
              </a:prstGeom>
              <a:solidFill>
                <a:srgbClr val="C7A315"/>
              </a:solidFill>
              <a:ln w="0">
                <a:solidFill>
                  <a:srgbClr val="C7A315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7" name="Freeform 81">
                <a:extLst>
                  <a:ext uri="{FF2B5EF4-FFF2-40B4-BE49-F238E27FC236}">
                    <a16:creationId xmlns:a16="http://schemas.microsoft.com/office/drawing/2014/main" id="{266090BD-08C9-4828-83AD-7E6CE0F716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37208" y="4392797"/>
                <a:ext cx="22097" cy="41984"/>
              </a:xfrm>
              <a:custGeom>
                <a:avLst/>
                <a:gdLst>
                  <a:gd name="T0" fmla="*/ 10 w 10"/>
                  <a:gd name="T1" fmla="*/ 0 h 19"/>
                  <a:gd name="T2" fmla="*/ 10 w 10"/>
                  <a:gd name="T3" fmla="*/ 19 h 19"/>
                  <a:gd name="T4" fmla="*/ 0 w 10"/>
                  <a:gd name="T5" fmla="*/ 19 h 19"/>
                  <a:gd name="T6" fmla="*/ 0 w 10"/>
                  <a:gd name="T7" fmla="*/ 4 h 19"/>
                  <a:gd name="T8" fmla="*/ 10 w 10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19">
                    <a:moveTo>
                      <a:pt x="10" y="0"/>
                    </a:moveTo>
                    <a:lnTo>
                      <a:pt x="10" y="19"/>
                    </a:lnTo>
                    <a:lnTo>
                      <a:pt x="0" y="19"/>
                    </a:lnTo>
                    <a:lnTo>
                      <a:pt x="0" y="4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A7D386"/>
              </a:solidFill>
              <a:ln w="0">
                <a:solidFill>
                  <a:srgbClr val="A7D38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8" name="Rectangle 82">
                <a:extLst>
                  <a:ext uri="{FF2B5EF4-FFF2-40B4-BE49-F238E27FC236}">
                    <a16:creationId xmlns:a16="http://schemas.microsoft.com/office/drawing/2014/main" id="{1728A527-7405-49A0-947C-4D4F6B6B49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90806" y="4353023"/>
                <a:ext cx="17677" cy="311563"/>
              </a:xfrm>
              <a:prstGeom prst="rect">
                <a:avLst/>
              </a:prstGeom>
              <a:solidFill>
                <a:srgbClr val="999999"/>
              </a:solidFill>
              <a:ln w="0">
                <a:solidFill>
                  <a:srgbClr val="999999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9" name="Freeform 83">
                <a:extLst>
                  <a:ext uri="{FF2B5EF4-FFF2-40B4-BE49-F238E27FC236}">
                    <a16:creationId xmlns:a16="http://schemas.microsoft.com/office/drawing/2014/main" id="{DAD89088-71AB-4C27-85F3-5B4A193676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18452" y="4242540"/>
                <a:ext cx="165725" cy="475078"/>
              </a:xfrm>
              <a:custGeom>
                <a:avLst/>
                <a:gdLst>
                  <a:gd name="T0" fmla="*/ 33 w 75"/>
                  <a:gd name="T1" fmla="*/ 0 h 215"/>
                  <a:gd name="T2" fmla="*/ 75 w 75"/>
                  <a:gd name="T3" fmla="*/ 208 h 215"/>
                  <a:gd name="T4" fmla="*/ 40 w 75"/>
                  <a:gd name="T5" fmla="*/ 215 h 215"/>
                  <a:gd name="T6" fmla="*/ 0 w 75"/>
                  <a:gd name="T7" fmla="*/ 7 h 215"/>
                  <a:gd name="T8" fmla="*/ 33 w 75"/>
                  <a:gd name="T9" fmla="*/ 0 h 2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5" h="215">
                    <a:moveTo>
                      <a:pt x="33" y="0"/>
                    </a:moveTo>
                    <a:lnTo>
                      <a:pt x="75" y="208"/>
                    </a:lnTo>
                    <a:lnTo>
                      <a:pt x="40" y="215"/>
                    </a:lnTo>
                    <a:lnTo>
                      <a:pt x="0" y="7"/>
                    </a:lnTo>
                    <a:lnTo>
                      <a:pt x="33" y="0"/>
                    </a:lnTo>
                    <a:close/>
                  </a:path>
                </a:pathLst>
              </a:custGeom>
              <a:solidFill>
                <a:srgbClr val="666666"/>
              </a:solidFill>
              <a:ln w="0">
                <a:solidFill>
                  <a:srgbClr val="66666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0" name="Freeform 84">
                <a:extLst>
                  <a:ext uri="{FF2B5EF4-FFF2-40B4-BE49-F238E27FC236}">
                    <a16:creationId xmlns:a16="http://schemas.microsoft.com/office/drawing/2014/main" id="{EC9A0E61-6953-40DE-AFCA-C1DCC8569F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67065" y="4271266"/>
                <a:ext cx="24307" cy="8839"/>
              </a:xfrm>
              <a:custGeom>
                <a:avLst/>
                <a:gdLst>
                  <a:gd name="T0" fmla="*/ 11 w 11"/>
                  <a:gd name="T1" fmla="*/ 0 h 4"/>
                  <a:gd name="T2" fmla="*/ 11 w 11"/>
                  <a:gd name="T3" fmla="*/ 2 h 4"/>
                  <a:gd name="T4" fmla="*/ 1 w 11"/>
                  <a:gd name="T5" fmla="*/ 4 h 4"/>
                  <a:gd name="T6" fmla="*/ 0 w 11"/>
                  <a:gd name="T7" fmla="*/ 2 h 4"/>
                  <a:gd name="T8" fmla="*/ 11 w 11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4">
                    <a:moveTo>
                      <a:pt x="11" y="0"/>
                    </a:moveTo>
                    <a:lnTo>
                      <a:pt x="11" y="2"/>
                    </a:lnTo>
                    <a:lnTo>
                      <a:pt x="1" y="4"/>
                    </a:lnTo>
                    <a:lnTo>
                      <a:pt x="0" y="2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B3B3B3"/>
              </a:solidFill>
              <a:ln w="0">
                <a:solidFill>
                  <a:srgbClr val="B3B3B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1" name="Freeform 85">
                <a:extLst>
                  <a:ext uri="{FF2B5EF4-FFF2-40B4-BE49-F238E27FC236}">
                    <a16:creationId xmlns:a16="http://schemas.microsoft.com/office/drawing/2014/main" id="{5C8F870D-EB04-4611-AF31-1DFDFE5A95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69274" y="4286733"/>
                <a:ext cx="24307" cy="8839"/>
              </a:xfrm>
              <a:custGeom>
                <a:avLst/>
                <a:gdLst>
                  <a:gd name="T0" fmla="*/ 11 w 11"/>
                  <a:gd name="T1" fmla="*/ 0 h 4"/>
                  <a:gd name="T2" fmla="*/ 11 w 11"/>
                  <a:gd name="T3" fmla="*/ 1 h 4"/>
                  <a:gd name="T4" fmla="*/ 2 w 11"/>
                  <a:gd name="T5" fmla="*/ 4 h 4"/>
                  <a:gd name="T6" fmla="*/ 0 w 11"/>
                  <a:gd name="T7" fmla="*/ 1 h 4"/>
                  <a:gd name="T8" fmla="*/ 11 w 11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4">
                    <a:moveTo>
                      <a:pt x="11" y="0"/>
                    </a:moveTo>
                    <a:lnTo>
                      <a:pt x="11" y="1"/>
                    </a:lnTo>
                    <a:lnTo>
                      <a:pt x="2" y="4"/>
                    </a:lnTo>
                    <a:lnTo>
                      <a:pt x="0" y="1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B3B3B3"/>
              </a:solidFill>
              <a:ln w="0">
                <a:solidFill>
                  <a:srgbClr val="B3B3B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2" name="Freeform 86">
                <a:extLst>
                  <a:ext uri="{FF2B5EF4-FFF2-40B4-BE49-F238E27FC236}">
                    <a16:creationId xmlns:a16="http://schemas.microsoft.com/office/drawing/2014/main" id="{C46CFABF-54F3-4ACE-AEC3-53A94D1980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73693" y="4299991"/>
                <a:ext cx="22097" cy="8839"/>
              </a:xfrm>
              <a:custGeom>
                <a:avLst/>
                <a:gdLst>
                  <a:gd name="T0" fmla="*/ 10 w 10"/>
                  <a:gd name="T1" fmla="*/ 0 h 4"/>
                  <a:gd name="T2" fmla="*/ 10 w 10"/>
                  <a:gd name="T3" fmla="*/ 2 h 4"/>
                  <a:gd name="T4" fmla="*/ 1 w 10"/>
                  <a:gd name="T5" fmla="*/ 4 h 4"/>
                  <a:gd name="T6" fmla="*/ 0 w 10"/>
                  <a:gd name="T7" fmla="*/ 2 h 4"/>
                  <a:gd name="T8" fmla="*/ 10 w 10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4">
                    <a:moveTo>
                      <a:pt x="10" y="0"/>
                    </a:moveTo>
                    <a:lnTo>
                      <a:pt x="10" y="2"/>
                    </a:lnTo>
                    <a:lnTo>
                      <a:pt x="1" y="4"/>
                    </a:lnTo>
                    <a:lnTo>
                      <a:pt x="0" y="2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B3B3B3"/>
              </a:solidFill>
              <a:ln w="0">
                <a:solidFill>
                  <a:srgbClr val="B3B3B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3" name="Freeform 87">
                <a:extLst>
                  <a:ext uri="{FF2B5EF4-FFF2-40B4-BE49-F238E27FC236}">
                    <a16:creationId xmlns:a16="http://schemas.microsoft.com/office/drawing/2014/main" id="{0CBFDACE-CABC-4E9B-8B71-C30E8F7C37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75904" y="4315460"/>
                <a:ext cx="24307" cy="8839"/>
              </a:xfrm>
              <a:custGeom>
                <a:avLst/>
                <a:gdLst>
                  <a:gd name="T0" fmla="*/ 11 w 11"/>
                  <a:gd name="T1" fmla="*/ 0 h 4"/>
                  <a:gd name="T2" fmla="*/ 11 w 11"/>
                  <a:gd name="T3" fmla="*/ 1 h 4"/>
                  <a:gd name="T4" fmla="*/ 1 w 11"/>
                  <a:gd name="T5" fmla="*/ 4 h 4"/>
                  <a:gd name="T6" fmla="*/ 0 w 11"/>
                  <a:gd name="T7" fmla="*/ 1 h 4"/>
                  <a:gd name="T8" fmla="*/ 11 w 11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4">
                    <a:moveTo>
                      <a:pt x="11" y="0"/>
                    </a:moveTo>
                    <a:lnTo>
                      <a:pt x="11" y="1"/>
                    </a:lnTo>
                    <a:lnTo>
                      <a:pt x="1" y="4"/>
                    </a:lnTo>
                    <a:lnTo>
                      <a:pt x="0" y="1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B3B3B3"/>
              </a:solidFill>
              <a:ln w="0">
                <a:solidFill>
                  <a:srgbClr val="B3B3B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4" name="Freeform 88">
                <a:extLst>
                  <a:ext uri="{FF2B5EF4-FFF2-40B4-BE49-F238E27FC236}">
                    <a16:creationId xmlns:a16="http://schemas.microsoft.com/office/drawing/2014/main" id="{BA95EB3C-3EF6-421A-93AE-F94CEADEBB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78112" y="4330927"/>
                <a:ext cx="24307" cy="6630"/>
              </a:xfrm>
              <a:custGeom>
                <a:avLst/>
                <a:gdLst>
                  <a:gd name="T0" fmla="*/ 11 w 11"/>
                  <a:gd name="T1" fmla="*/ 0 h 3"/>
                  <a:gd name="T2" fmla="*/ 11 w 11"/>
                  <a:gd name="T3" fmla="*/ 1 h 3"/>
                  <a:gd name="T4" fmla="*/ 2 w 11"/>
                  <a:gd name="T5" fmla="*/ 3 h 3"/>
                  <a:gd name="T6" fmla="*/ 0 w 11"/>
                  <a:gd name="T7" fmla="*/ 1 h 3"/>
                  <a:gd name="T8" fmla="*/ 11 w 11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3">
                    <a:moveTo>
                      <a:pt x="11" y="0"/>
                    </a:moveTo>
                    <a:lnTo>
                      <a:pt x="11" y="1"/>
                    </a:lnTo>
                    <a:lnTo>
                      <a:pt x="2" y="3"/>
                    </a:lnTo>
                    <a:lnTo>
                      <a:pt x="0" y="1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B3B3B3"/>
              </a:solidFill>
              <a:ln w="0">
                <a:solidFill>
                  <a:srgbClr val="B3B3B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5" name="Freeform 89">
                <a:extLst>
                  <a:ext uri="{FF2B5EF4-FFF2-40B4-BE49-F238E27FC236}">
                    <a16:creationId xmlns:a16="http://schemas.microsoft.com/office/drawing/2014/main" id="{577BB82B-7A98-45F1-93F8-487DFD6FD6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82532" y="4344185"/>
                <a:ext cx="22097" cy="6630"/>
              </a:xfrm>
              <a:custGeom>
                <a:avLst/>
                <a:gdLst>
                  <a:gd name="T0" fmla="*/ 10 w 10"/>
                  <a:gd name="T1" fmla="*/ 0 h 3"/>
                  <a:gd name="T2" fmla="*/ 10 w 10"/>
                  <a:gd name="T3" fmla="*/ 1 h 3"/>
                  <a:gd name="T4" fmla="*/ 1 w 10"/>
                  <a:gd name="T5" fmla="*/ 3 h 3"/>
                  <a:gd name="T6" fmla="*/ 0 w 10"/>
                  <a:gd name="T7" fmla="*/ 1 h 3"/>
                  <a:gd name="T8" fmla="*/ 10 w 10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3">
                    <a:moveTo>
                      <a:pt x="10" y="0"/>
                    </a:moveTo>
                    <a:lnTo>
                      <a:pt x="10" y="1"/>
                    </a:lnTo>
                    <a:lnTo>
                      <a:pt x="1" y="3"/>
                    </a:lnTo>
                    <a:lnTo>
                      <a:pt x="0" y="1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B3B3B3"/>
              </a:solidFill>
              <a:ln w="0">
                <a:solidFill>
                  <a:srgbClr val="B3B3B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6" name="Freeform 90">
                <a:extLst>
                  <a:ext uri="{FF2B5EF4-FFF2-40B4-BE49-F238E27FC236}">
                    <a16:creationId xmlns:a16="http://schemas.microsoft.com/office/drawing/2014/main" id="{315CA7E3-00B0-44FF-9D03-55688E01EB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84742" y="4355234"/>
                <a:ext cx="22097" cy="8839"/>
              </a:xfrm>
              <a:custGeom>
                <a:avLst/>
                <a:gdLst>
                  <a:gd name="T0" fmla="*/ 10 w 10"/>
                  <a:gd name="T1" fmla="*/ 0 h 4"/>
                  <a:gd name="T2" fmla="*/ 10 w 10"/>
                  <a:gd name="T3" fmla="*/ 3 h 4"/>
                  <a:gd name="T4" fmla="*/ 1 w 10"/>
                  <a:gd name="T5" fmla="*/ 4 h 4"/>
                  <a:gd name="T6" fmla="*/ 0 w 10"/>
                  <a:gd name="T7" fmla="*/ 3 h 4"/>
                  <a:gd name="T8" fmla="*/ 10 w 10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4">
                    <a:moveTo>
                      <a:pt x="10" y="0"/>
                    </a:moveTo>
                    <a:lnTo>
                      <a:pt x="10" y="3"/>
                    </a:lnTo>
                    <a:lnTo>
                      <a:pt x="1" y="4"/>
                    </a:lnTo>
                    <a:lnTo>
                      <a:pt x="0" y="3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B3B3B3"/>
              </a:solidFill>
              <a:ln w="0">
                <a:solidFill>
                  <a:srgbClr val="B3B3B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7" name="Freeform 91">
                <a:extLst>
                  <a:ext uri="{FF2B5EF4-FFF2-40B4-BE49-F238E27FC236}">
                    <a16:creationId xmlns:a16="http://schemas.microsoft.com/office/drawing/2014/main" id="{8F57DA2B-5546-4E4B-9202-277688F7EC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86951" y="4370700"/>
                <a:ext cx="24307" cy="8839"/>
              </a:xfrm>
              <a:custGeom>
                <a:avLst/>
                <a:gdLst>
                  <a:gd name="T0" fmla="*/ 11 w 11"/>
                  <a:gd name="T1" fmla="*/ 0 h 4"/>
                  <a:gd name="T2" fmla="*/ 11 w 11"/>
                  <a:gd name="T3" fmla="*/ 2 h 4"/>
                  <a:gd name="T4" fmla="*/ 2 w 11"/>
                  <a:gd name="T5" fmla="*/ 4 h 4"/>
                  <a:gd name="T6" fmla="*/ 0 w 11"/>
                  <a:gd name="T7" fmla="*/ 2 h 4"/>
                  <a:gd name="T8" fmla="*/ 11 w 11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4">
                    <a:moveTo>
                      <a:pt x="11" y="0"/>
                    </a:moveTo>
                    <a:lnTo>
                      <a:pt x="11" y="2"/>
                    </a:lnTo>
                    <a:lnTo>
                      <a:pt x="2" y="4"/>
                    </a:lnTo>
                    <a:lnTo>
                      <a:pt x="0" y="2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B3B3B3"/>
              </a:solidFill>
              <a:ln w="0">
                <a:solidFill>
                  <a:srgbClr val="B3B3B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8" name="Freeform 92">
                <a:extLst>
                  <a:ext uri="{FF2B5EF4-FFF2-40B4-BE49-F238E27FC236}">
                    <a16:creationId xmlns:a16="http://schemas.microsoft.com/office/drawing/2014/main" id="{EA5F4F5D-3BB9-4540-8067-A533E5C743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1370" y="4383958"/>
                <a:ext cx="22097" cy="8839"/>
              </a:xfrm>
              <a:custGeom>
                <a:avLst/>
                <a:gdLst>
                  <a:gd name="T0" fmla="*/ 10 w 10"/>
                  <a:gd name="T1" fmla="*/ 0 h 4"/>
                  <a:gd name="T2" fmla="*/ 10 w 10"/>
                  <a:gd name="T3" fmla="*/ 3 h 4"/>
                  <a:gd name="T4" fmla="*/ 1 w 10"/>
                  <a:gd name="T5" fmla="*/ 4 h 4"/>
                  <a:gd name="T6" fmla="*/ 0 w 10"/>
                  <a:gd name="T7" fmla="*/ 3 h 4"/>
                  <a:gd name="T8" fmla="*/ 10 w 10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4">
                    <a:moveTo>
                      <a:pt x="10" y="0"/>
                    </a:moveTo>
                    <a:lnTo>
                      <a:pt x="10" y="3"/>
                    </a:lnTo>
                    <a:lnTo>
                      <a:pt x="1" y="4"/>
                    </a:lnTo>
                    <a:lnTo>
                      <a:pt x="0" y="3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B3B3B3"/>
              </a:solidFill>
              <a:ln w="0">
                <a:solidFill>
                  <a:srgbClr val="B3B3B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9" name="Freeform 93">
                <a:extLst>
                  <a:ext uri="{FF2B5EF4-FFF2-40B4-BE49-F238E27FC236}">
                    <a16:creationId xmlns:a16="http://schemas.microsoft.com/office/drawing/2014/main" id="{968C904D-C014-4262-B13E-10607602EB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3581" y="4399427"/>
                <a:ext cx="22097" cy="8839"/>
              </a:xfrm>
              <a:custGeom>
                <a:avLst/>
                <a:gdLst>
                  <a:gd name="T0" fmla="*/ 10 w 10"/>
                  <a:gd name="T1" fmla="*/ 0 h 4"/>
                  <a:gd name="T2" fmla="*/ 10 w 10"/>
                  <a:gd name="T3" fmla="*/ 3 h 4"/>
                  <a:gd name="T4" fmla="*/ 1 w 10"/>
                  <a:gd name="T5" fmla="*/ 4 h 4"/>
                  <a:gd name="T6" fmla="*/ 0 w 10"/>
                  <a:gd name="T7" fmla="*/ 3 h 4"/>
                  <a:gd name="T8" fmla="*/ 10 w 10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4">
                    <a:moveTo>
                      <a:pt x="10" y="0"/>
                    </a:moveTo>
                    <a:lnTo>
                      <a:pt x="10" y="3"/>
                    </a:lnTo>
                    <a:lnTo>
                      <a:pt x="1" y="4"/>
                    </a:lnTo>
                    <a:lnTo>
                      <a:pt x="0" y="3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B3B3B3"/>
              </a:solidFill>
              <a:ln w="0">
                <a:solidFill>
                  <a:srgbClr val="B3B3B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0" name="Freeform 94">
                <a:extLst>
                  <a:ext uri="{FF2B5EF4-FFF2-40B4-BE49-F238E27FC236}">
                    <a16:creationId xmlns:a16="http://schemas.microsoft.com/office/drawing/2014/main" id="{BD6C28E9-2C64-4AA4-B305-A0AE2C0B7A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5790" y="4412685"/>
                <a:ext cx="24307" cy="8839"/>
              </a:xfrm>
              <a:custGeom>
                <a:avLst/>
                <a:gdLst>
                  <a:gd name="T0" fmla="*/ 11 w 11"/>
                  <a:gd name="T1" fmla="*/ 0 h 4"/>
                  <a:gd name="T2" fmla="*/ 11 w 11"/>
                  <a:gd name="T3" fmla="*/ 3 h 4"/>
                  <a:gd name="T4" fmla="*/ 2 w 11"/>
                  <a:gd name="T5" fmla="*/ 4 h 4"/>
                  <a:gd name="T6" fmla="*/ 0 w 11"/>
                  <a:gd name="T7" fmla="*/ 3 h 4"/>
                  <a:gd name="T8" fmla="*/ 11 w 11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4">
                    <a:moveTo>
                      <a:pt x="11" y="0"/>
                    </a:moveTo>
                    <a:lnTo>
                      <a:pt x="11" y="3"/>
                    </a:lnTo>
                    <a:lnTo>
                      <a:pt x="2" y="4"/>
                    </a:lnTo>
                    <a:lnTo>
                      <a:pt x="0" y="3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B3B3B3"/>
              </a:solidFill>
              <a:ln w="0">
                <a:solidFill>
                  <a:srgbClr val="B3B3B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1" name="Freeform 95">
                <a:extLst>
                  <a:ext uri="{FF2B5EF4-FFF2-40B4-BE49-F238E27FC236}">
                    <a16:creationId xmlns:a16="http://schemas.microsoft.com/office/drawing/2014/main" id="{7CB5F2E8-F50C-4643-96CC-8ADA6A42E8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00209" y="4428152"/>
                <a:ext cx="22097" cy="8839"/>
              </a:xfrm>
              <a:custGeom>
                <a:avLst/>
                <a:gdLst>
                  <a:gd name="T0" fmla="*/ 10 w 10"/>
                  <a:gd name="T1" fmla="*/ 0 h 4"/>
                  <a:gd name="T2" fmla="*/ 10 w 10"/>
                  <a:gd name="T3" fmla="*/ 3 h 4"/>
                  <a:gd name="T4" fmla="*/ 1 w 10"/>
                  <a:gd name="T5" fmla="*/ 4 h 4"/>
                  <a:gd name="T6" fmla="*/ 0 w 10"/>
                  <a:gd name="T7" fmla="*/ 3 h 4"/>
                  <a:gd name="T8" fmla="*/ 10 w 10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4">
                    <a:moveTo>
                      <a:pt x="10" y="0"/>
                    </a:moveTo>
                    <a:lnTo>
                      <a:pt x="10" y="3"/>
                    </a:lnTo>
                    <a:lnTo>
                      <a:pt x="1" y="4"/>
                    </a:lnTo>
                    <a:lnTo>
                      <a:pt x="0" y="3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B3B3B3"/>
              </a:solidFill>
              <a:ln w="0">
                <a:solidFill>
                  <a:srgbClr val="B3B3B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2" name="Freeform 96">
                <a:extLst>
                  <a:ext uri="{FF2B5EF4-FFF2-40B4-BE49-F238E27FC236}">
                    <a16:creationId xmlns:a16="http://schemas.microsoft.com/office/drawing/2014/main" id="{290BBF35-5985-416D-A8BA-A011C2EDC1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02419" y="4443620"/>
                <a:ext cx="22097" cy="8839"/>
              </a:xfrm>
              <a:custGeom>
                <a:avLst/>
                <a:gdLst>
                  <a:gd name="T0" fmla="*/ 10 w 10"/>
                  <a:gd name="T1" fmla="*/ 0 h 4"/>
                  <a:gd name="T2" fmla="*/ 10 w 10"/>
                  <a:gd name="T3" fmla="*/ 1 h 4"/>
                  <a:gd name="T4" fmla="*/ 1 w 10"/>
                  <a:gd name="T5" fmla="*/ 4 h 4"/>
                  <a:gd name="T6" fmla="*/ 0 w 10"/>
                  <a:gd name="T7" fmla="*/ 2 h 4"/>
                  <a:gd name="T8" fmla="*/ 10 w 10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4">
                    <a:moveTo>
                      <a:pt x="10" y="0"/>
                    </a:moveTo>
                    <a:lnTo>
                      <a:pt x="10" y="1"/>
                    </a:lnTo>
                    <a:lnTo>
                      <a:pt x="1" y="4"/>
                    </a:lnTo>
                    <a:lnTo>
                      <a:pt x="0" y="2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B3B3B3"/>
              </a:solidFill>
              <a:ln w="0">
                <a:solidFill>
                  <a:srgbClr val="B3B3B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3" name="Freeform 97">
                <a:extLst>
                  <a:ext uri="{FF2B5EF4-FFF2-40B4-BE49-F238E27FC236}">
                    <a16:creationId xmlns:a16="http://schemas.microsoft.com/office/drawing/2014/main" id="{9D5A2FAC-25DC-4D33-9E54-BB2AA504E2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04628" y="4456878"/>
                <a:ext cx="24307" cy="8839"/>
              </a:xfrm>
              <a:custGeom>
                <a:avLst/>
                <a:gdLst>
                  <a:gd name="T0" fmla="*/ 11 w 11"/>
                  <a:gd name="T1" fmla="*/ 0 h 4"/>
                  <a:gd name="T2" fmla="*/ 11 w 11"/>
                  <a:gd name="T3" fmla="*/ 1 h 4"/>
                  <a:gd name="T4" fmla="*/ 1 w 11"/>
                  <a:gd name="T5" fmla="*/ 4 h 4"/>
                  <a:gd name="T6" fmla="*/ 0 w 11"/>
                  <a:gd name="T7" fmla="*/ 3 h 4"/>
                  <a:gd name="T8" fmla="*/ 11 w 11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4">
                    <a:moveTo>
                      <a:pt x="11" y="0"/>
                    </a:moveTo>
                    <a:lnTo>
                      <a:pt x="11" y="1"/>
                    </a:lnTo>
                    <a:lnTo>
                      <a:pt x="1" y="4"/>
                    </a:lnTo>
                    <a:lnTo>
                      <a:pt x="0" y="3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B3B3B3"/>
              </a:solidFill>
              <a:ln w="0">
                <a:solidFill>
                  <a:srgbClr val="B3B3B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4" name="Freeform 98">
                <a:extLst>
                  <a:ext uri="{FF2B5EF4-FFF2-40B4-BE49-F238E27FC236}">
                    <a16:creationId xmlns:a16="http://schemas.microsoft.com/office/drawing/2014/main" id="{EFAC0AE2-010D-4663-A5EA-9E38CD45AF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06839" y="4472345"/>
                <a:ext cx="24307" cy="8839"/>
              </a:xfrm>
              <a:custGeom>
                <a:avLst/>
                <a:gdLst>
                  <a:gd name="T0" fmla="*/ 11 w 11"/>
                  <a:gd name="T1" fmla="*/ 0 h 4"/>
                  <a:gd name="T2" fmla="*/ 11 w 11"/>
                  <a:gd name="T3" fmla="*/ 1 h 4"/>
                  <a:gd name="T4" fmla="*/ 2 w 11"/>
                  <a:gd name="T5" fmla="*/ 4 h 4"/>
                  <a:gd name="T6" fmla="*/ 0 w 11"/>
                  <a:gd name="T7" fmla="*/ 2 h 4"/>
                  <a:gd name="T8" fmla="*/ 11 w 11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4">
                    <a:moveTo>
                      <a:pt x="11" y="0"/>
                    </a:moveTo>
                    <a:lnTo>
                      <a:pt x="11" y="1"/>
                    </a:lnTo>
                    <a:lnTo>
                      <a:pt x="2" y="4"/>
                    </a:lnTo>
                    <a:lnTo>
                      <a:pt x="0" y="2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B3B3B3"/>
              </a:solidFill>
              <a:ln w="0">
                <a:solidFill>
                  <a:srgbClr val="B3B3B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5" name="Freeform 99">
                <a:extLst>
                  <a:ext uri="{FF2B5EF4-FFF2-40B4-BE49-F238E27FC236}">
                    <a16:creationId xmlns:a16="http://schemas.microsoft.com/office/drawing/2014/main" id="{97A4CF8A-3FE2-4A14-B760-362F448652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11258" y="4485603"/>
                <a:ext cx="22097" cy="8839"/>
              </a:xfrm>
              <a:custGeom>
                <a:avLst/>
                <a:gdLst>
                  <a:gd name="T0" fmla="*/ 10 w 10"/>
                  <a:gd name="T1" fmla="*/ 0 h 4"/>
                  <a:gd name="T2" fmla="*/ 10 w 10"/>
                  <a:gd name="T3" fmla="*/ 2 h 4"/>
                  <a:gd name="T4" fmla="*/ 1 w 10"/>
                  <a:gd name="T5" fmla="*/ 4 h 4"/>
                  <a:gd name="T6" fmla="*/ 0 w 10"/>
                  <a:gd name="T7" fmla="*/ 2 h 4"/>
                  <a:gd name="T8" fmla="*/ 10 w 10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4">
                    <a:moveTo>
                      <a:pt x="10" y="0"/>
                    </a:moveTo>
                    <a:lnTo>
                      <a:pt x="10" y="2"/>
                    </a:lnTo>
                    <a:lnTo>
                      <a:pt x="1" y="4"/>
                    </a:lnTo>
                    <a:lnTo>
                      <a:pt x="0" y="2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B3B3B3"/>
              </a:solidFill>
              <a:ln w="0">
                <a:solidFill>
                  <a:srgbClr val="B3B3B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6" name="Freeform 100">
                <a:extLst>
                  <a:ext uri="{FF2B5EF4-FFF2-40B4-BE49-F238E27FC236}">
                    <a16:creationId xmlns:a16="http://schemas.microsoft.com/office/drawing/2014/main" id="{DE8A9533-7ED7-4288-8E2E-EF475A9261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13467" y="4501071"/>
                <a:ext cx="24307" cy="8839"/>
              </a:xfrm>
              <a:custGeom>
                <a:avLst/>
                <a:gdLst>
                  <a:gd name="T0" fmla="*/ 11 w 11"/>
                  <a:gd name="T1" fmla="*/ 0 h 4"/>
                  <a:gd name="T2" fmla="*/ 11 w 11"/>
                  <a:gd name="T3" fmla="*/ 1 h 4"/>
                  <a:gd name="T4" fmla="*/ 1 w 11"/>
                  <a:gd name="T5" fmla="*/ 4 h 4"/>
                  <a:gd name="T6" fmla="*/ 0 w 11"/>
                  <a:gd name="T7" fmla="*/ 1 h 4"/>
                  <a:gd name="T8" fmla="*/ 11 w 11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4">
                    <a:moveTo>
                      <a:pt x="11" y="0"/>
                    </a:moveTo>
                    <a:lnTo>
                      <a:pt x="11" y="1"/>
                    </a:lnTo>
                    <a:lnTo>
                      <a:pt x="1" y="4"/>
                    </a:lnTo>
                    <a:lnTo>
                      <a:pt x="0" y="1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B3B3B3"/>
              </a:solidFill>
              <a:ln w="0">
                <a:solidFill>
                  <a:srgbClr val="B3B3B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7" name="Freeform 101">
                <a:extLst>
                  <a:ext uri="{FF2B5EF4-FFF2-40B4-BE49-F238E27FC236}">
                    <a16:creationId xmlns:a16="http://schemas.microsoft.com/office/drawing/2014/main" id="{F35D8243-C8A9-4D3F-8595-B6EB3AFCF1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15677" y="4514329"/>
                <a:ext cx="24307" cy="8839"/>
              </a:xfrm>
              <a:custGeom>
                <a:avLst/>
                <a:gdLst>
                  <a:gd name="T0" fmla="*/ 11 w 11"/>
                  <a:gd name="T1" fmla="*/ 0 h 4"/>
                  <a:gd name="T2" fmla="*/ 11 w 11"/>
                  <a:gd name="T3" fmla="*/ 2 h 4"/>
                  <a:gd name="T4" fmla="*/ 0 w 11"/>
                  <a:gd name="T5" fmla="*/ 4 h 4"/>
                  <a:gd name="T6" fmla="*/ 0 w 11"/>
                  <a:gd name="T7" fmla="*/ 2 h 4"/>
                  <a:gd name="T8" fmla="*/ 11 w 11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4">
                    <a:moveTo>
                      <a:pt x="11" y="0"/>
                    </a:moveTo>
                    <a:lnTo>
                      <a:pt x="11" y="2"/>
                    </a:lnTo>
                    <a:lnTo>
                      <a:pt x="0" y="4"/>
                    </a:lnTo>
                    <a:lnTo>
                      <a:pt x="0" y="2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B3B3B3"/>
              </a:solidFill>
              <a:ln w="0">
                <a:solidFill>
                  <a:srgbClr val="B3B3B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8" name="Freeform 102">
                <a:extLst>
                  <a:ext uri="{FF2B5EF4-FFF2-40B4-BE49-F238E27FC236}">
                    <a16:creationId xmlns:a16="http://schemas.microsoft.com/office/drawing/2014/main" id="{562E4E7E-2E2E-4A72-B89D-7192DC4510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20097" y="4529796"/>
                <a:ext cx="22097" cy="8839"/>
              </a:xfrm>
              <a:custGeom>
                <a:avLst/>
                <a:gdLst>
                  <a:gd name="T0" fmla="*/ 10 w 10"/>
                  <a:gd name="T1" fmla="*/ 0 h 4"/>
                  <a:gd name="T2" fmla="*/ 10 w 10"/>
                  <a:gd name="T3" fmla="*/ 1 h 4"/>
                  <a:gd name="T4" fmla="*/ 0 w 10"/>
                  <a:gd name="T5" fmla="*/ 4 h 4"/>
                  <a:gd name="T6" fmla="*/ 0 w 10"/>
                  <a:gd name="T7" fmla="*/ 1 h 4"/>
                  <a:gd name="T8" fmla="*/ 10 w 10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4">
                    <a:moveTo>
                      <a:pt x="10" y="0"/>
                    </a:moveTo>
                    <a:lnTo>
                      <a:pt x="10" y="1"/>
                    </a:lnTo>
                    <a:lnTo>
                      <a:pt x="0" y="4"/>
                    </a:lnTo>
                    <a:lnTo>
                      <a:pt x="0" y="1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B3B3B3"/>
              </a:solidFill>
              <a:ln w="0">
                <a:solidFill>
                  <a:srgbClr val="B3B3B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9" name="Freeform 103">
                <a:extLst>
                  <a:ext uri="{FF2B5EF4-FFF2-40B4-BE49-F238E27FC236}">
                    <a16:creationId xmlns:a16="http://schemas.microsoft.com/office/drawing/2014/main" id="{7186EFBA-AD88-4CE4-8857-CB3121FDC8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22306" y="4543054"/>
                <a:ext cx="22097" cy="8839"/>
              </a:xfrm>
              <a:custGeom>
                <a:avLst/>
                <a:gdLst>
                  <a:gd name="T0" fmla="*/ 10 w 10"/>
                  <a:gd name="T1" fmla="*/ 0 h 4"/>
                  <a:gd name="T2" fmla="*/ 10 w 10"/>
                  <a:gd name="T3" fmla="*/ 2 h 4"/>
                  <a:gd name="T4" fmla="*/ 0 w 10"/>
                  <a:gd name="T5" fmla="*/ 4 h 4"/>
                  <a:gd name="T6" fmla="*/ 0 w 10"/>
                  <a:gd name="T7" fmla="*/ 2 h 4"/>
                  <a:gd name="T8" fmla="*/ 10 w 10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4">
                    <a:moveTo>
                      <a:pt x="10" y="0"/>
                    </a:moveTo>
                    <a:lnTo>
                      <a:pt x="10" y="2"/>
                    </a:lnTo>
                    <a:lnTo>
                      <a:pt x="0" y="4"/>
                    </a:lnTo>
                    <a:lnTo>
                      <a:pt x="0" y="2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B3B3B3"/>
              </a:solidFill>
              <a:ln w="0">
                <a:solidFill>
                  <a:srgbClr val="B3B3B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0" name="Freeform 104">
                <a:extLst>
                  <a:ext uri="{FF2B5EF4-FFF2-40B4-BE49-F238E27FC236}">
                    <a16:creationId xmlns:a16="http://schemas.microsoft.com/office/drawing/2014/main" id="{2B2D55B4-CF32-455A-95E5-47EB7ED7E4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24516" y="4558523"/>
                <a:ext cx="24307" cy="8839"/>
              </a:xfrm>
              <a:custGeom>
                <a:avLst/>
                <a:gdLst>
                  <a:gd name="T0" fmla="*/ 11 w 11"/>
                  <a:gd name="T1" fmla="*/ 0 h 4"/>
                  <a:gd name="T2" fmla="*/ 11 w 11"/>
                  <a:gd name="T3" fmla="*/ 1 h 4"/>
                  <a:gd name="T4" fmla="*/ 0 w 11"/>
                  <a:gd name="T5" fmla="*/ 4 h 4"/>
                  <a:gd name="T6" fmla="*/ 0 w 11"/>
                  <a:gd name="T7" fmla="*/ 1 h 4"/>
                  <a:gd name="T8" fmla="*/ 11 w 11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4">
                    <a:moveTo>
                      <a:pt x="11" y="0"/>
                    </a:moveTo>
                    <a:lnTo>
                      <a:pt x="11" y="1"/>
                    </a:lnTo>
                    <a:lnTo>
                      <a:pt x="0" y="4"/>
                    </a:lnTo>
                    <a:lnTo>
                      <a:pt x="0" y="1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B3B3B3"/>
              </a:solidFill>
              <a:ln w="0">
                <a:solidFill>
                  <a:srgbClr val="B3B3B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1" name="Rectangle 105">
                <a:extLst>
                  <a:ext uri="{FF2B5EF4-FFF2-40B4-BE49-F238E27FC236}">
                    <a16:creationId xmlns:a16="http://schemas.microsoft.com/office/drawing/2014/main" id="{475FD0F1-EC19-4B00-BDDB-36494B0767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90806" y="4344185"/>
                <a:ext cx="17677" cy="17677"/>
              </a:xfrm>
              <a:prstGeom prst="rect">
                <a:avLst/>
              </a:prstGeom>
              <a:solidFill>
                <a:srgbClr val="666666"/>
              </a:solidFill>
              <a:ln w="0">
                <a:solidFill>
                  <a:srgbClr val="666666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2" name="Freeform 106">
                <a:extLst>
                  <a:ext uri="{FF2B5EF4-FFF2-40B4-BE49-F238E27FC236}">
                    <a16:creationId xmlns:a16="http://schemas.microsoft.com/office/drawing/2014/main" id="{3B6FF552-B6D0-44CF-AA22-16A70F0CCE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17322" y="4417104"/>
                <a:ext cx="64081" cy="64081"/>
              </a:xfrm>
              <a:custGeom>
                <a:avLst/>
                <a:gdLst>
                  <a:gd name="T0" fmla="*/ 15 w 29"/>
                  <a:gd name="T1" fmla="*/ 0 h 29"/>
                  <a:gd name="T2" fmla="*/ 19 w 29"/>
                  <a:gd name="T3" fmla="*/ 1 h 29"/>
                  <a:gd name="T4" fmla="*/ 22 w 29"/>
                  <a:gd name="T5" fmla="*/ 4 h 29"/>
                  <a:gd name="T6" fmla="*/ 26 w 29"/>
                  <a:gd name="T7" fmla="*/ 6 h 29"/>
                  <a:gd name="T8" fmla="*/ 28 w 29"/>
                  <a:gd name="T9" fmla="*/ 10 h 29"/>
                  <a:gd name="T10" fmla="*/ 29 w 29"/>
                  <a:gd name="T11" fmla="*/ 14 h 29"/>
                  <a:gd name="T12" fmla="*/ 28 w 29"/>
                  <a:gd name="T13" fmla="*/ 18 h 29"/>
                  <a:gd name="T14" fmla="*/ 26 w 29"/>
                  <a:gd name="T15" fmla="*/ 22 h 29"/>
                  <a:gd name="T16" fmla="*/ 22 w 29"/>
                  <a:gd name="T17" fmla="*/ 26 h 29"/>
                  <a:gd name="T18" fmla="*/ 19 w 29"/>
                  <a:gd name="T19" fmla="*/ 27 h 29"/>
                  <a:gd name="T20" fmla="*/ 15 w 29"/>
                  <a:gd name="T21" fmla="*/ 29 h 29"/>
                  <a:gd name="T22" fmla="*/ 11 w 29"/>
                  <a:gd name="T23" fmla="*/ 27 h 29"/>
                  <a:gd name="T24" fmla="*/ 7 w 29"/>
                  <a:gd name="T25" fmla="*/ 26 h 29"/>
                  <a:gd name="T26" fmla="*/ 3 w 29"/>
                  <a:gd name="T27" fmla="*/ 22 h 29"/>
                  <a:gd name="T28" fmla="*/ 2 w 29"/>
                  <a:gd name="T29" fmla="*/ 18 h 29"/>
                  <a:gd name="T30" fmla="*/ 0 w 29"/>
                  <a:gd name="T31" fmla="*/ 14 h 29"/>
                  <a:gd name="T32" fmla="*/ 2 w 29"/>
                  <a:gd name="T33" fmla="*/ 10 h 29"/>
                  <a:gd name="T34" fmla="*/ 3 w 29"/>
                  <a:gd name="T35" fmla="*/ 6 h 29"/>
                  <a:gd name="T36" fmla="*/ 7 w 29"/>
                  <a:gd name="T37" fmla="*/ 4 h 29"/>
                  <a:gd name="T38" fmla="*/ 11 w 29"/>
                  <a:gd name="T39" fmla="*/ 1 h 29"/>
                  <a:gd name="T40" fmla="*/ 15 w 29"/>
                  <a:gd name="T41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9" h="29">
                    <a:moveTo>
                      <a:pt x="15" y="0"/>
                    </a:moveTo>
                    <a:lnTo>
                      <a:pt x="19" y="1"/>
                    </a:lnTo>
                    <a:lnTo>
                      <a:pt x="22" y="4"/>
                    </a:lnTo>
                    <a:lnTo>
                      <a:pt x="26" y="6"/>
                    </a:lnTo>
                    <a:lnTo>
                      <a:pt x="28" y="10"/>
                    </a:lnTo>
                    <a:lnTo>
                      <a:pt x="29" y="14"/>
                    </a:lnTo>
                    <a:lnTo>
                      <a:pt x="28" y="18"/>
                    </a:lnTo>
                    <a:lnTo>
                      <a:pt x="26" y="22"/>
                    </a:lnTo>
                    <a:lnTo>
                      <a:pt x="22" y="26"/>
                    </a:lnTo>
                    <a:lnTo>
                      <a:pt x="19" y="27"/>
                    </a:lnTo>
                    <a:lnTo>
                      <a:pt x="15" y="29"/>
                    </a:lnTo>
                    <a:lnTo>
                      <a:pt x="11" y="27"/>
                    </a:lnTo>
                    <a:lnTo>
                      <a:pt x="7" y="26"/>
                    </a:lnTo>
                    <a:lnTo>
                      <a:pt x="3" y="22"/>
                    </a:lnTo>
                    <a:lnTo>
                      <a:pt x="2" y="18"/>
                    </a:lnTo>
                    <a:lnTo>
                      <a:pt x="0" y="14"/>
                    </a:lnTo>
                    <a:lnTo>
                      <a:pt x="2" y="10"/>
                    </a:lnTo>
                    <a:lnTo>
                      <a:pt x="3" y="6"/>
                    </a:lnTo>
                    <a:lnTo>
                      <a:pt x="7" y="4"/>
                    </a:lnTo>
                    <a:lnTo>
                      <a:pt x="11" y="1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rgbClr val="999999"/>
              </a:solidFill>
              <a:ln w="0">
                <a:solidFill>
                  <a:srgbClr val="999999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3" name="Rectangle 107">
                <a:extLst>
                  <a:ext uri="{FF2B5EF4-FFF2-40B4-BE49-F238E27FC236}">
                    <a16:creationId xmlns:a16="http://schemas.microsoft.com/office/drawing/2014/main" id="{39CDA841-67F2-431B-A610-79CFF3E4CE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17322" y="4448039"/>
                <a:ext cx="64081" cy="167934"/>
              </a:xfrm>
              <a:prstGeom prst="rect">
                <a:avLst/>
              </a:prstGeom>
              <a:solidFill>
                <a:srgbClr val="A7D386"/>
              </a:solidFill>
              <a:ln w="0">
                <a:solidFill>
                  <a:srgbClr val="A7D386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4" name="Rectangle 108">
                <a:extLst>
                  <a:ext uri="{FF2B5EF4-FFF2-40B4-BE49-F238E27FC236}">
                    <a16:creationId xmlns:a16="http://schemas.microsoft.com/office/drawing/2014/main" id="{3ED1A612-D0CF-4F77-979D-C34E633D45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22872" y="4596086"/>
                <a:ext cx="260740" cy="335869"/>
              </a:xfrm>
              <a:prstGeom prst="rect">
                <a:avLst/>
              </a:prstGeom>
              <a:solidFill>
                <a:srgbClr val="C9C9C8"/>
              </a:solidFill>
              <a:ln w="0">
                <a:solidFill>
                  <a:srgbClr val="C9C9C8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5" name="Rectangle 109">
                <a:extLst>
                  <a:ext uri="{FF2B5EF4-FFF2-40B4-BE49-F238E27FC236}">
                    <a16:creationId xmlns:a16="http://schemas.microsoft.com/office/drawing/2014/main" id="{FEF0B5F3-D8A2-4D0F-AECC-8231CF61AB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12903" y="4596086"/>
                <a:ext cx="70709" cy="335869"/>
              </a:xfrm>
              <a:prstGeom prst="rect">
                <a:avLst/>
              </a:prstGeom>
              <a:solidFill>
                <a:srgbClr val="B5B5B4"/>
              </a:solidFill>
              <a:ln w="0">
                <a:solidFill>
                  <a:srgbClr val="B5B5B4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D3E91441-C983-46E9-9FA0-EDE9707AEF8E}"/>
                </a:ext>
              </a:extLst>
            </p:cNvPr>
            <p:cNvGrpSpPr/>
            <p:nvPr/>
          </p:nvGrpSpPr>
          <p:grpSpPr>
            <a:xfrm>
              <a:off x="4264677" y="4490223"/>
              <a:ext cx="1977063" cy="1278129"/>
              <a:chOff x="3862030" y="3659189"/>
              <a:chExt cx="1321379" cy="956785"/>
            </a:xfrm>
          </p:grpSpPr>
          <p:sp>
            <p:nvSpPr>
              <p:cNvPr id="57" name="Freeform 110">
                <a:extLst>
                  <a:ext uri="{FF2B5EF4-FFF2-40B4-BE49-F238E27FC236}">
                    <a16:creationId xmlns:a16="http://schemas.microsoft.com/office/drawing/2014/main" id="{14DCDC50-3E84-4C46-AE39-C2CC0EE19E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62030" y="3659189"/>
                <a:ext cx="1321379" cy="956785"/>
              </a:xfrm>
              <a:custGeom>
                <a:avLst/>
                <a:gdLst>
                  <a:gd name="T0" fmla="*/ 21 w 598"/>
                  <a:gd name="T1" fmla="*/ 0 h 433"/>
                  <a:gd name="T2" fmla="*/ 576 w 598"/>
                  <a:gd name="T3" fmla="*/ 0 h 433"/>
                  <a:gd name="T4" fmla="*/ 587 w 598"/>
                  <a:gd name="T5" fmla="*/ 2 h 433"/>
                  <a:gd name="T6" fmla="*/ 594 w 598"/>
                  <a:gd name="T7" fmla="*/ 10 h 433"/>
                  <a:gd name="T8" fmla="*/ 598 w 598"/>
                  <a:gd name="T9" fmla="*/ 21 h 433"/>
                  <a:gd name="T10" fmla="*/ 598 w 598"/>
                  <a:gd name="T11" fmla="*/ 412 h 433"/>
                  <a:gd name="T12" fmla="*/ 594 w 598"/>
                  <a:gd name="T13" fmla="*/ 423 h 433"/>
                  <a:gd name="T14" fmla="*/ 587 w 598"/>
                  <a:gd name="T15" fmla="*/ 431 h 433"/>
                  <a:gd name="T16" fmla="*/ 576 w 598"/>
                  <a:gd name="T17" fmla="*/ 433 h 433"/>
                  <a:gd name="T18" fmla="*/ 21 w 598"/>
                  <a:gd name="T19" fmla="*/ 433 h 433"/>
                  <a:gd name="T20" fmla="*/ 10 w 598"/>
                  <a:gd name="T21" fmla="*/ 431 h 433"/>
                  <a:gd name="T22" fmla="*/ 3 w 598"/>
                  <a:gd name="T23" fmla="*/ 423 h 433"/>
                  <a:gd name="T24" fmla="*/ 0 w 598"/>
                  <a:gd name="T25" fmla="*/ 412 h 433"/>
                  <a:gd name="T26" fmla="*/ 0 w 598"/>
                  <a:gd name="T27" fmla="*/ 21 h 433"/>
                  <a:gd name="T28" fmla="*/ 3 w 598"/>
                  <a:gd name="T29" fmla="*/ 10 h 433"/>
                  <a:gd name="T30" fmla="*/ 10 w 598"/>
                  <a:gd name="T31" fmla="*/ 2 h 433"/>
                  <a:gd name="T32" fmla="*/ 21 w 598"/>
                  <a:gd name="T33" fmla="*/ 0 h 4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98" h="433">
                    <a:moveTo>
                      <a:pt x="21" y="0"/>
                    </a:moveTo>
                    <a:lnTo>
                      <a:pt x="576" y="0"/>
                    </a:lnTo>
                    <a:lnTo>
                      <a:pt x="587" y="2"/>
                    </a:lnTo>
                    <a:lnTo>
                      <a:pt x="594" y="10"/>
                    </a:lnTo>
                    <a:lnTo>
                      <a:pt x="598" y="21"/>
                    </a:lnTo>
                    <a:lnTo>
                      <a:pt x="598" y="412"/>
                    </a:lnTo>
                    <a:lnTo>
                      <a:pt x="594" y="423"/>
                    </a:lnTo>
                    <a:lnTo>
                      <a:pt x="587" y="431"/>
                    </a:lnTo>
                    <a:lnTo>
                      <a:pt x="576" y="433"/>
                    </a:lnTo>
                    <a:lnTo>
                      <a:pt x="21" y="433"/>
                    </a:lnTo>
                    <a:lnTo>
                      <a:pt x="10" y="431"/>
                    </a:lnTo>
                    <a:lnTo>
                      <a:pt x="3" y="423"/>
                    </a:lnTo>
                    <a:lnTo>
                      <a:pt x="0" y="412"/>
                    </a:lnTo>
                    <a:lnTo>
                      <a:pt x="0" y="21"/>
                    </a:lnTo>
                    <a:lnTo>
                      <a:pt x="3" y="10"/>
                    </a:lnTo>
                    <a:lnTo>
                      <a:pt x="10" y="2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rgbClr val="959595"/>
              </a:solidFill>
              <a:ln w="0">
                <a:solidFill>
                  <a:srgbClr val="959595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8" name="Freeform 112">
                <a:extLst>
                  <a:ext uri="{FF2B5EF4-FFF2-40B4-BE49-F238E27FC236}">
                    <a16:creationId xmlns:a16="http://schemas.microsoft.com/office/drawing/2014/main" id="{51AF1BAC-591B-4FA2-9422-9520FE1AD1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06223" y="3716287"/>
                <a:ext cx="1239622" cy="819649"/>
              </a:xfrm>
              <a:custGeom>
                <a:avLst/>
                <a:gdLst>
                  <a:gd name="T0" fmla="*/ 22 w 561"/>
                  <a:gd name="T1" fmla="*/ 0 h 218"/>
                  <a:gd name="T2" fmla="*/ 539 w 561"/>
                  <a:gd name="T3" fmla="*/ 0 h 218"/>
                  <a:gd name="T4" fmla="*/ 551 w 561"/>
                  <a:gd name="T5" fmla="*/ 4 h 218"/>
                  <a:gd name="T6" fmla="*/ 559 w 561"/>
                  <a:gd name="T7" fmla="*/ 10 h 218"/>
                  <a:gd name="T8" fmla="*/ 561 w 561"/>
                  <a:gd name="T9" fmla="*/ 22 h 218"/>
                  <a:gd name="T10" fmla="*/ 561 w 561"/>
                  <a:gd name="T11" fmla="*/ 196 h 218"/>
                  <a:gd name="T12" fmla="*/ 559 w 561"/>
                  <a:gd name="T13" fmla="*/ 208 h 218"/>
                  <a:gd name="T14" fmla="*/ 551 w 561"/>
                  <a:gd name="T15" fmla="*/ 216 h 218"/>
                  <a:gd name="T16" fmla="*/ 539 w 561"/>
                  <a:gd name="T17" fmla="*/ 218 h 218"/>
                  <a:gd name="T18" fmla="*/ 22 w 561"/>
                  <a:gd name="T19" fmla="*/ 218 h 218"/>
                  <a:gd name="T20" fmla="*/ 10 w 561"/>
                  <a:gd name="T21" fmla="*/ 216 h 218"/>
                  <a:gd name="T22" fmla="*/ 2 w 561"/>
                  <a:gd name="T23" fmla="*/ 208 h 218"/>
                  <a:gd name="T24" fmla="*/ 0 w 561"/>
                  <a:gd name="T25" fmla="*/ 196 h 218"/>
                  <a:gd name="T26" fmla="*/ 0 w 561"/>
                  <a:gd name="T27" fmla="*/ 22 h 218"/>
                  <a:gd name="T28" fmla="*/ 2 w 561"/>
                  <a:gd name="T29" fmla="*/ 10 h 218"/>
                  <a:gd name="T30" fmla="*/ 10 w 561"/>
                  <a:gd name="T31" fmla="*/ 4 h 218"/>
                  <a:gd name="T32" fmla="*/ 22 w 561"/>
                  <a:gd name="T33" fmla="*/ 0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61" h="218">
                    <a:moveTo>
                      <a:pt x="22" y="0"/>
                    </a:moveTo>
                    <a:lnTo>
                      <a:pt x="539" y="0"/>
                    </a:lnTo>
                    <a:lnTo>
                      <a:pt x="551" y="4"/>
                    </a:lnTo>
                    <a:lnTo>
                      <a:pt x="559" y="10"/>
                    </a:lnTo>
                    <a:lnTo>
                      <a:pt x="561" y="22"/>
                    </a:lnTo>
                    <a:lnTo>
                      <a:pt x="561" y="196"/>
                    </a:lnTo>
                    <a:lnTo>
                      <a:pt x="559" y="208"/>
                    </a:lnTo>
                    <a:lnTo>
                      <a:pt x="551" y="216"/>
                    </a:lnTo>
                    <a:lnTo>
                      <a:pt x="539" y="218"/>
                    </a:lnTo>
                    <a:lnTo>
                      <a:pt x="22" y="218"/>
                    </a:lnTo>
                    <a:lnTo>
                      <a:pt x="10" y="216"/>
                    </a:lnTo>
                    <a:lnTo>
                      <a:pt x="2" y="208"/>
                    </a:lnTo>
                    <a:lnTo>
                      <a:pt x="0" y="196"/>
                    </a:lnTo>
                    <a:lnTo>
                      <a:pt x="0" y="22"/>
                    </a:lnTo>
                    <a:lnTo>
                      <a:pt x="2" y="10"/>
                    </a:lnTo>
                    <a:lnTo>
                      <a:pt x="10" y="4"/>
                    </a:lnTo>
                    <a:lnTo>
                      <a:pt x="22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0">
                <a:solidFill>
                  <a:srgbClr val="7C7C7C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sp>
          <p:nvSpPr>
            <p:cNvPr id="59" name="Rectangle 113">
              <a:extLst>
                <a:ext uri="{FF2B5EF4-FFF2-40B4-BE49-F238E27FC236}">
                  <a16:creationId xmlns:a16="http://schemas.microsoft.com/office/drawing/2014/main" id="{C5068927-CAFB-46A7-B580-26D6DC0A32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2275" y="5093110"/>
              <a:ext cx="160305" cy="685303"/>
            </a:xfrm>
            <a:prstGeom prst="rect">
              <a:avLst/>
            </a:prstGeom>
            <a:solidFill>
              <a:srgbClr val="333333"/>
            </a:solidFill>
            <a:ln w="0">
              <a:solidFill>
                <a:srgbClr val="333333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Rectangle 123">
              <a:extLst>
                <a:ext uri="{FF2B5EF4-FFF2-40B4-BE49-F238E27FC236}">
                  <a16:creationId xmlns:a16="http://schemas.microsoft.com/office/drawing/2014/main" id="{4AB6689F-35EE-4EBD-ADDA-2D65299D2D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6148" y="4843483"/>
              <a:ext cx="294561" cy="96183"/>
            </a:xfrm>
            <a:prstGeom prst="rect">
              <a:avLst/>
            </a:prstGeom>
            <a:solidFill>
              <a:srgbClr val="4D4D4D"/>
            </a:solidFill>
            <a:ln w="0">
              <a:solidFill>
                <a:srgbClr val="4D4D4D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Freeform 133">
              <a:extLst>
                <a:ext uri="{FF2B5EF4-FFF2-40B4-BE49-F238E27FC236}">
                  <a16:creationId xmlns:a16="http://schemas.microsoft.com/office/drawing/2014/main" id="{EB26A104-87F6-4876-B1F4-19B860EA7E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152275" y="5149216"/>
              <a:ext cx="160305" cy="376717"/>
            </a:xfrm>
            <a:custGeom>
              <a:avLst/>
              <a:gdLst>
                <a:gd name="T0" fmla="*/ 0 w 80"/>
                <a:gd name="T1" fmla="*/ 0 h 188"/>
                <a:gd name="T2" fmla="*/ 77 w 80"/>
                <a:gd name="T3" fmla="*/ 0 h 188"/>
                <a:gd name="T4" fmla="*/ 77 w 80"/>
                <a:gd name="T5" fmla="*/ 186 h 188"/>
                <a:gd name="T6" fmla="*/ 80 w 80"/>
                <a:gd name="T7" fmla="*/ 186 h 188"/>
                <a:gd name="T8" fmla="*/ 80 w 80"/>
                <a:gd name="T9" fmla="*/ 188 h 188"/>
                <a:gd name="T10" fmla="*/ 0 w 80"/>
                <a:gd name="T11" fmla="*/ 188 h 188"/>
                <a:gd name="T12" fmla="*/ 0 w 80"/>
                <a:gd name="T13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188">
                  <a:moveTo>
                    <a:pt x="0" y="0"/>
                  </a:moveTo>
                  <a:lnTo>
                    <a:pt x="77" y="0"/>
                  </a:lnTo>
                  <a:lnTo>
                    <a:pt x="77" y="186"/>
                  </a:lnTo>
                  <a:lnTo>
                    <a:pt x="80" y="186"/>
                  </a:lnTo>
                  <a:lnTo>
                    <a:pt x="80" y="188"/>
                  </a:lnTo>
                  <a:lnTo>
                    <a:pt x="0" y="1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2E2E"/>
            </a:solidFill>
            <a:ln w="0">
              <a:solidFill>
                <a:srgbClr val="2E2E2E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" name="Freeform 135">
              <a:extLst>
                <a:ext uri="{FF2B5EF4-FFF2-40B4-BE49-F238E27FC236}">
                  <a16:creationId xmlns:a16="http://schemas.microsoft.com/office/drawing/2014/main" id="{7C6EF915-2820-4C31-A3AF-F6F7D8D69E9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580" y="5149216"/>
              <a:ext cx="20038" cy="148282"/>
            </a:xfrm>
            <a:custGeom>
              <a:avLst/>
              <a:gdLst>
                <a:gd name="T0" fmla="*/ 0 w 10"/>
                <a:gd name="T1" fmla="*/ 0 h 74"/>
                <a:gd name="T2" fmla="*/ 1 w 10"/>
                <a:gd name="T3" fmla="*/ 0 h 74"/>
                <a:gd name="T4" fmla="*/ 10 w 10"/>
                <a:gd name="T5" fmla="*/ 74 h 74"/>
                <a:gd name="T6" fmla="*/ 0 w 10"/>
                <a:gd name="T7" fmla="*/ 74 h 74"/>
                <a:gd name="T8" fmla="*/ 0 w 10"/>
                <a:gd name="T9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74">
                  <a:moveTo>
                    <a:pt x="0" y="0"/>
                  </a:moveTo>
                  <a:lnTo>
                    <a:pt x="1" y="0"/>
                  </a:lnTo>
                  <a:lnTo>
                    <a:pt x="10" y="74"/>
                  </a:lnTo>
                  <a:lnTo>
                    <a:pt x="0" y="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95959"/>
            </a:solidFill>
            <a:ln w="0">
              <a:solidFill>
                <a:srgbClr val="59595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" name="Rectangle 136">
              <a:extLst>
                <a:ext uri="{FF2B5EF4-FFF2-40B4-BE49-F238E27FC236}">
                  <a16:creationId xmlns:a16="http://schemas.microsoft.com/office/drawing/2014/main" id="{149F7079-FAD0-400A-9B80-360734FEF6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06567" y="5149216"/>
              <a:ext cx="6012" cy="372708"/>
            </a:xfrm>
            <a:prstGeom prst="rect">
              <a:avLst/>
            </a:prstGeom>
            <a:solidFill>
              <a:srgbClr val="252525"/>
            </a:solidFill>
            <a:ln w="0">
              <a:solidFill>
                <a:srgbClr val="252525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4" name="Freeform 147">
              <a:extLst>
                <a:ext uri="{FF2B5EF4-FFF2-40B4-BE49-F238E27FC236}">
                  <a16:creationId xmlns:a16="http://schemas.microsoft.com/office/drawing/2014/main" id="{5BCA1BBB-46FF-412E-974E-C04E05E83BE9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6148" y="4843483"/>
              <a:ext cx="294561" cy="96183"/>
            </a:xfrm>
            <a:custGeom>
              <a:avLst/>
              <a:gdLst>
                <a:gd name="T0" fmla="*/ 0 w 147"/>
                <a:gd name="T1" fmla="*/ 0 h 48"/>
                <a:gd name="T2" fmla="*/ 108 w 147"/>
                <a:gd name="T3" fmla="*/ 0 h 48"/>
                <a:gd name="T4" fmla="*/ 147 w 147"/>
                <a:gd name="T5" fmla="*/ 41 h 48"/>
                <a:gd name="T6" fmla="*/ 147 w 147"/>
                <a:gd name="T7" fmla="*/ 48 h 48"/>
                <a:gd name="T8" fmla="*/ 0 w 147"/>
                <a:gd name="T9" fmla="*/ 48 h 48"/>
                <a:gd name="T10" fmla="*/ 0 w 147"/>
                <a:gd name="T1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7" h="48">
                  <a:moveTo>
                    <a:pt x="0" y="0"/>
                  </a:moveTo>
                  <a:lnTo>
                    <a:pt x="108" y="0"/>
                  </a:lnTo>
                  <a:lnTo>
                    <a:pt x="147" y="41"/>
                  </a:lnTo>
                  <a:lnTo>
                    <a:pt x="147" y="48"/>
                  </a:lnTo>
                  <a:lnTo>
                    <a:pt x="0" y="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54545"/>
            </a:solidFill>
            <a:ln w="0">
              <a:solidFill>
                <a:srgbClr val="45454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" name="Rectangle 165">
              <a:extLst>
                <a:ext uri="{FF2B5EF4-FFF2-40B4-BE49-F238E27FC236}">
                  <a16:creationId xmlns:a16="http://schemas.microsoft.com/office/drawing/2014/main" id="{F5B1EB5E-3D35-4AFD-B00D-48ADED1369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04571" y="5948735"/>
              <a:ext cx="1110112" cy="58111"/>
            </a:xfrm>
            <a:prstGeom prst="rect">
              <a:avLst/>
            </a:prstGeom>
            <a:solidFill>
              <a:srgbClr val="2B637B"/>
            </a:solidFill>
            <a:ln w="0">
              <a:solidFill>
                <a:srgbClr val="2B637B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" name="자유형 1474">
              <a:extLst>
                <a:ext uri="{FF2B5EF4-FFF2-40B4-BE49-F238E27FC236}">
                  <a16:creationId xmlns:a16="http://schemas.microsoft.com/office/drawing/2014/main" id="{4C0E7B91-11FB-43A1-86FE-1CF95D4923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89252" y="6051881"/>
              <a:ext cx="1423776" cy="806119"/>
            </a:xfrm>
            <a:custGeom>
              <a:avLst/>
              <a:gdLst>
                <a:gd name="connsiteX0" fmla="*/ 0 w 1570041"/>
                <a:gd name="connsiteY0" fmla="*/ 0 h 888932"/>
                <a:gd name="connsiteX1" fmla="*/ 1570041 w 1570041"/>
                <a:gd name="connsiteY1" fmla="*/ 0 h 888932"/>
                <a:gd name="connsiteX2" fmla="*/ 1570041 w 1570041"/>
                <a:gd name="connsiteY2" fmla="*/ 888932 h 888932"/>
                <a:gd name="connsiteX3" fmla="*/ 0 w 1570041"/>
                <a:gd name="connsiteY3" fmla="*/ 888932 h 888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0041" h="888932">
                  <a:moveTo>
                    <a:pt x="0" y="0"/>
                  </a:moveTo>
                  <a:lnTo>
                    <a:pt x="1570041" y="0"/>
                  </a:lnTo>
                  <a:lnTo>
                    <a:pt x="1570041" y="888932"/>
                  </a:lnTo>
                  <a:lnTo>
                    <a:pt x="0" y="888932"/>
                  </a:lnTo>
                  <a:close/>
                </a:path>
              </a:pathLst>
            </a:custGeom>
            <a:solidFill>
              <a:srgbClr val="306E89"/>
            </a:solidFill>
            <a:ln w="0">
              <a:solidFill>
                <a:srgbClr val="306E89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67" name="자유형 1479">
              <a:extLst>
                <a:ext uri="{FF2B5EF4-FFF2-40B4-BE49-F238E27FC236}">
                  <a16:creationId xmlns:a16="http://schemas.microsoft.com/office/drawing/2014/main" id="{A01305AA-84E9-4742-93A0-1F23B34D7B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0192" y="6017815"/>
              <a:ext cx="146491" cy="840185"/>
            </a:xfrm>
            <a:custGeom>
              <a:avLst/>
              <a:gdLst>
                <a:gd name="connsiteX0" fmla="*/ 0 w 161540"/>
                <a:gd name="connsiteY0" fmla="*/ 0 h 926498"/>
                <a:gd name="connsiteX1" fmla="*/ 161540 w 161540"/>
                <a:gd name="connsiteY1" fmla="*/ 0 h 926498"/>
                <a:gd name="connsiteX2" fmla="*/ 161540 w 161540"/>
                <a:gd name="connsiteY2" fmla="*/ 926498 h 926498"/>
                <a:gd name="connsiteX3" fmla="*/ 0 w 161540"/>
                <a:gd name="connsiteY3" fmla="*/ 926498 h 926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1540" h="926498">
                  <a:moveTo>
                    <a:pt x="0" y="0"/>
                  </a:moveTo>
                  <a:lnTo>
                    <a:pt x="161540" y="0"/>
                  </a:lnTo>
                  <a:lnTo>
                    <a:pt x="161540" y="926498"/>
                  </a:lnTo>
                  <a:lnTo>
                    <a:pt x="0" y="926498"/>
                  </a:lnTo>
                  <a:close/>
                </a:path>
              </a:pathLst>
            </a:custGeom>
            <a:solidFill>
              <a:srgbClr val="E6E6E6"/>
            </a:solidFill>
            <a:ln w="0">
              <a:solidFill>
                <a:srgbClr val="E6E6E6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68" name="자유형 1476">
              <a:extLst>
                <a:ext uri="{FF2B5EF4-FFF2-40B4-BE49-F238E27FC236}">
                  <a16:creationId xmlns:a16="http://schemas.microsoft.com/office/drawing/2014/main" id="{54189140-6C92-4E8C-913E-34CB278049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07012" y="6128025"/>
              <a:ext cx="79670" cy="729975"/>
            </a:xfrm>
            <a:custGeom>
              <a:avLst/>
              <a:gdLst>
                <a:gd name="connsiteX0" fmla="*/ 0 w 87855"/>
                <a:gd name="connsiteY0" fmla="*/ 0 h 804966"/>
                <a:gd name="connsiteX1" fmla="*/ 87855 w 87855"/>
                <a:gd name="connsiteY1" fmla="*/ 0 h 804966"/>
                <a:gd name="connsiteX2" fmla="*/ 87855 w 87855"/>
                <a:gd name="connsiteY2" fmla="*/ 804966 h 804966"/>
                <a:gd name="connsiteX3" fmla="*/ 0 w 87855"/>
                <a:gd name="connsiteY3" fmla="*/ 804966 h 804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855" h="804966">
                  <a:moveTo>
                    <a:pt x="0" y="0"/>
                  </a:moveTo>
                  <a:lnTo>
                    <a:pt x="87855" y="0"/>
                  </a:lnTo>
                  <a:lnTo>
                    <a:pt x="87855" y="804966"/>
                  </a:lnTo>
                  <a:lnTo>
                    <a:pt x="0" y="804966"/>
                  </a:lnTo>
                  <a:close/>
                </a:path>
              </a:pathLst>
            </a:custGeom>
            <a:solidFill>
              <a:srgbClr val="CFCFCF"/>
            </a:solidFill>
            <a:ln w="0">
              <a:solidFill>
                <a:srgbClr val="CFCFC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69" name="자유형 1471">
              <a:extLst>
                <a:ext uri="{FF2B5EF4-FFF2-40B4-BE49-F238E27FC236}">
                  <a16:creationId xmlns:a16="http://schemas.microsoft.com/office/drawing/2014/main" id="{E023CB3A-5771-4199-B609-90CE576773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57317" y="6035851"/>
              <a:ext cx="149059" cy="822150"/>
            </a:xfrm>
            <a:custGeom>
              <a:avLst/>
              <a:gdLst>
                <a:gd name="connsiteX0" fmla="*/ 0 w 164372"/>
                <a:gd name="connsiteY0" fmla="*/ 0 h 1679725"/>
                <a:gd name="connsiteX1" fmla="*/ 164372 w 164372"/>
                <a:gd name="connsiteY1" fmla="*/ 0 h 1679725"/>
                <a:gd name="connsiteX2" fmla="*/ 164372 w 164372"/>
                <a:gd name="connsiteY2" fmla="*/ 1679725 h 1679725"/>
                <a:gd name="connsiteX3" fmla="*/ 0 w 164372"/>
                <a:gd name="connsiteY3" fmla="*/ 1679725 h 1679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4372" h="1679725">
                  <a:moveTo>
                    <a:pt x="0" y="0"/>
                  </a:moveTo>
                  <a:lnTo>
                    <a:pt x="164372" y="0"/>
                  </a:lnTo>
                  <a:lnTo>
                    <a:pt x="164372" y="1679725"/>
                  </a:lnTo>
                  <a:lnTo>
                    <a:pt x="0" y="1679725"/>
                  </a:lnTo>
                  <a:close/>
                </a:path>
              </a:pathLst>
            </a:custGeom>
            <a:solidFill>
              <a:srgbClr val="E6E6E6"/>
            </a:solidFill>
            <a:ln w="0">
              <a:solidFill>
                <a:srgbClr val="E6E6E6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70" name="자유형 1483">
              <a:extLst>
                <a:ext uri="{FF2B5EF4-FFF2-40B4-BE49-F238E27FC236}">
                  <a16:creationId xmlns:a16="http://schemas.microsoft.com/office/drawing/2014/main" id="{FA935F8E-C392-4620-B714-4B155AFDE71D}"/>
                </a:ext>
              </a:extLst>
            </p:cNvPr>
            <p:cNvSpPr>
              <a:spLocks/>
            </p:cNvSpPr>
            <p:nvPr/>
          </p:nvSpPr>
          <p:spPr bwMode="auto">
            <a:xfrm>
              <a:off x="6624137" y="6035850"/>
              <a:ext cx="82239" cy="822150"/>
            </a:xfrm>
            <a:custGeom>
              <a:avLst/>
              <a:gdLst>
                <a:gd name="connsiteX0" fmla="*/ 0 w 90688"/>
                <a:gd name="connsiteY0" fmla="*/ 0 h 906610"/>
                <a:gd name="connsiteX1" fmla="*/ 90688 w 90688"/>
                <a:gd name="connsiteY1" fmla="*/ 0 h 906610"/>
                <a:gd name="connsiteX2" fmla="*/ 90688 w 90688"/>
                <a:gd name="connsiteY2" fmla="*/ 906610 h 906610"/>
                <a:gd name="connsiteX3" fmla="*/ 0 w 90688"/>
                <a:gd name="connsiteY3" fmla="*/ 906610 h 906610"/>
                <a:gd name="connsiteX4" fmla="*/ 0 w 90688"/>
                <a:gd name="connsiteY4" fmla="*/ 101645 h 906610"/>
                <a:gd name="connsiteX5" fmla="*/ 70850 w 90688"/>
                <a:gd name="connsiteY5" fmla="*/ 101645 h 906610"/>
                <a:gd name="connsiteX6" fmla="*/ 70850 w 90688"/>
                <a:gd name="connsiteY6" fmla="*/ 37565 h 906610"/>
                <a:gd name="connsiteX7" fmla="*/ 0 w 90688"/>
                <a:gd name="connsiteY7" fmla="*/ 37565 h 906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0688" h="906610">
                  <a:moveTo>
                    <a:pt x="0" y="0"/>
                  </a:moveTo>
                  <a:lnTo>
                    <a:pt x="90688" y="0"/>
                  </a:lnTo>
                  <a:lnTo>
                    <a:pt x="90688" y="906610"/>
                  </a:lnTo>
                  <a:lnTo>
                    <a:pt x="0" y="906610"/>
                  </a:lnTo>
                  <a:lnTo>
                    <a:pt x="0" y="101645"/>
                  </a:lnTo>
                  <a:lnTo>
                    <a:pt x="70850" y="101645"/>
                  </a:lnTo>
                  <a:lnTo>
                    <a:pt x="70850" y="37565"/>
                  </a:lnTo>
                  <a:lnTo>
                    <a:pt x="0" y="37565"/>
                  </a:lnTo>
                  <a:close/>
                </a:path>
              </a:pathLst>
            </a:custGeom>
            <a:solidFill>
              <a:srgbClr val="CFCFCF"/>
            </a:solidFill>
            <a:ln w="0">
              <a:solidFill>
                <a:srgbClr val="CFCFC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71" name="Rectangle 167">
              <a:extLst>
                <a:ext uri="{FF2B5EF4-FFF2-40B4-BE49-F238E27FC236}">
                  <a16:creationId xmlns:a16="http://schemas.microsoft.com/office/drawing/2014/main" id="{5E7EF8F5-F3E6-43C0-85C7-E3FDA507D4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0192" y="6069914"/>
              <a:ext cx="66820" cy="58111"/>
            </a:xfrm>
            <a:prstGeom prst="rect">
              <a:avLst/>
            </a:prstGeom>
            <a:solidFill>
              <a:srgbClr val="CFCFCF"/>
            </a:solidFill>
            <a:ln w="0">
              <a:solidFill>
                <a:srgbClr val="CFCFC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2" name="Rectangle 168">
              <a:extLst>
                <a:ext uri="{FF2B5EF4-FFF2-40B4-BE49-F238E27FC236}">
                  <a16:creationId xmlns:a16="http://schemas.microsoft.com/office/drawing/2014/main" id="{0808D09E-39E3-4ADE-B6F6-0806A9E79A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07012" y="6069914"/>
              <a:ext cx="79670" cy="58111"/>
            </a:xfrm>
            <a:prstGeom prst="rect">
              <a:avLst/>
            </a:prstGeom>
            <a:solidFill>
              <a:srgbClr val="BABABA"/>
            </a:solidFill>
            <a:ln w="0">
              <a:solidFill>
                <a:srgbClr val="BABABA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3" name="Rectangle 170">
              <a:extLst>
                <a:ext uri="{FF2B5EF4-FFF2-40B4-BE49-F238E27FC236}">
                  <a16:creationId xmlns:a16="http://schemas.microsoft.com/office/drawing/2014/main" id="{A56851EF-220C-44B4-96AC-6EB70598E0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28701" y="6069914"/>
              <a:ext cx="77675" cy="58111"/>
            </a:xfrm>
            <a:prstGeom prst="rect">
              <a:avLst/>
            </a:prstGeom>
            <a:solidFill>
              <a:srgbClr val="BABABA"/>
            </a:solidFill>
            <a:ln w="0">
              <a:solidFill>
                <a:srgbClr val="BABABA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4" name="Freeform 171">
              <a:extLst>
                <a:ext uri="{FF2B5EF4-FFF2-40B4-BE49-F238E27FC236}">
                  <a16:creationId xmlns:a16="http://schemas.microsoft.com/office/drawing/2014/main" id="{A360EF70-0528-4A29-9441-7969AC932BDF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0293" y="5967720"/>
              <a:ext cx="4623415" cy="96183"/>
            </a:xfrm>
            <a:custGeom>
              <a:avLst/>
              <a:gdLst>
                <a:gd name="T0" fmla="*/ 25 w 1799"/>
                <a:gd name="T1" fmla="*/ 0 h 48"/>
                <a:gd name="T2" fmla="*/ 1774 w 1799"/>
                <a:gd name="T3" fmla="*/ 0 h 48"/>
                <a:gd name="T4" fmla="*/ 1787 w 1799"/>
                <a:gd name="T5" fmla="*/ 4 h 48"/>
                <a:gd name="T6" fmla="*/ 1796 w 1799"/>
                <a:gd name="T7" fmla="*/ 12 h 48"/>
                <a:gd name="T8" fmla="*/ 1799 w 1799"/>
                <a:gd name="T9" fmla="*/ 25 h 48"/>
                <a:gd name="T10" fmla="*/ 1796 w 1799"/>
                <a:gd name="T11" fmla="*/ 36 h 48"/>
                <a:gd name="T12" fmla="*/ 1787 w 1799"/>
                <a:gd name="T13" fmla="*/ 46 h 48"/>
                <a:gd name="T14" fmla="*/ 1774 w 1799"/>
                <a:gd name="T15" fmla="*/ 48 h 48"/>
                <a:gd name="T16" fmla="*/ 25 w 1799"/>
                <a:gd name="T17" fmla="*/ 48 h 48"/>
                <a:gd name="T18" fmla="*/ 13 w 1799"/>
                <a:gd name="T19" fmla="*/ 46 h 48"/>
                <a:gd name="T20" fmla="*/ 3 w 1799"/>
                <a:gd name="T21" fmla="*/ 36 h 48"/>
                <a:gd name="T22" fmla="*/ 0 w 1799"/>
                <a:gd name="T23" fmla="*/ 25 h 48"/>
                <a:gd name="T24" fmla="*/ 3 w 1799"/>
                <a:gd name="T25" fmla="*/ 12 h 48"/>
                <a:gd name="T26" fmla="*/ 13 w 1799"/>
                <a:gd name="T27" fmla="*/ 4 h 48"/>
                <a:gd name="T28" fmla="*/ 25 w 1799"/>
                <a:gd name="T29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799" h="48">
                  <a:moveTo>
                    <a:pt x="25" y="0"/>
                  </a:moveTo>
                  <a:lnTo>
                    <a:pt x="1774" y="0"/>
                  </a:lnTo>
                  <a:lnTo>
                    <a:pt x="1787" y="4"/>
                  </a:lnTo>
                  <a:lnTo>
                    <a:pt x="1796" y="12"/>
                  </a:lnTo>
                  <a:lnTo>
                    <a:pt x="1799" y="25"/>
                  </a:lnTo>
                  <a:lnTo>
                    <a:pt x="1796" y="36"/>
                  </a:lnTo>
                  <a:lnTo>
                    <a:pt x="1787" y="46"/>
                  </a:lnTo>
                  <a:lnTo>
                    <a:pt x="1774" y="48"/>
                  </a:lnTo>
                  <a:lnTo>
                    <a:pt x="25" y="48"/>
                  </a:lnTo>
                  <a:lnTo>
                    <a:pt x="13" y="46"/>
                  </a:lnTo>
                  <a:lnTo>
                    <a:pt x="3" y="36"/>
                  </a:lnTo>
                  <a:lnTo>
                    <a:pt x="0" y="25"/>
                  </a:lnTo>
                  <a:lnTo>
                    <a:pt x="3" y="12"/>
                  </a:lnTo>
                  <a:lnTo>
                    <a:pt x="13" y="4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E6E6E6"/>
            </a:solidFill>
            <a:ln w="0">
              <a:solidFill>
                <a:srgbClr val="E6E6E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5" name="Rectangle 172">
              <a:extLst>
                <a:ext uri="{FF2B5EF4-FFF2-40B4-BE49-F238E27FC236}">
                  <a16:creationId xmlns:a16="http://schemas.microsoft.com/office/drawing/2014/main" id="{44B232BC-5E04-4590-9B6E-F57D5FDF6C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21513" y="5933655"/>
              <a:ext cx="4900974" cy="58111"/>
            </a:xfrm>
            <a:prstGeom prst="rect">
              <a:avLst/>
            </a:prstGeom>
            <a:solidFill>
              <a:srgbClr val="1F5E81"/>
            </a:solidFill>
            <a:ln w="0">
              <a:solidFill>
                <a:srgbClr val="1F5E8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6" name="Freeform 50">
              <a:extLst>
                <a:ext uri="{FF2B5EF4-FFF2-40B4-BE49-F238E27FC236}">
                  <a16:creationId xmlns:a16="http://schemas.microsoft.com/office/drawing/2014/main" id="{08BBDD00-9250-4F5B-B7A3-B73DC1A61E5E}"/>
                </a:ext>
              </a:extLst>
            </p:cNvPr>
            <p:cNvSpPr>
              <a:spLocks/>
            </p:cNvSpPr>
            <p:nvPr/>
          </p:nvSpPr>
          <p:spPr bwMode="auto">
            <a:xfrm>
              <a:off x="4134793" y="5343696"/>
              <a:ext cx="2306252" cy="804271"/>
            </a:xfrm>
            <a:custGeom>
              <a:avLst/>
              <a:gdLst>
                <a:gd name="T0" fmla="*/ 702 w 1602"/>
                <a:gd name="T1" fmla="*/ 32 h 740"/>
                <a:gd name="T2" fmla="*/ 852 w 1602"/>
                <a:gd name="T3" fmla="*/ 41 h 740"/>
                <a:gd name="T4" fmla="*/ 984 w 1602"/>
                <a:gd name="T5" fmla="*/ 0 h 740"/>
                <a:gd name="T6" fmla="*/ 1280 w 1602"/>
                <a:gd name="T7" fmla="*/ 64 h 740"/>
                <a:gd name="T8" fmla="*/ 1289 w 1602"/>
                <a:gd name="T9" fmla="*/ 108 h 740"/>
                <a:gd name="T10" fmla="*/ 1306 w 1602"/>
                <a:gd name="T11" fmla="*/ 133 h 740"/>
                <a:gd name="T12" fmla="*/ 1350 w 1602"/>
                <a:gd name="T13" fmla="*/ 196 h 740"/>
                <a:gd name="T14" fmla="*/ 1408 w 1602"/>
                <a:gd name="T15" fmla="*/ 285 h 740"/>
                <a:gd name="T16" fmla="*/ 1474 w 1602"/>
                <a:gd name="T17" fmla="*/ 384 h 740"/>
                <a:gd name="T18" fmla="*/ 1534 w 1602"/>
                <a:gd name="T19" fmla="*/ 480 h 740"/>
                <a:gd name="T20" fmla="*/ 1577 w 1602"/>
                <a:gd name="T21" fmla="*/ 557 h 740"/>
                <a:gd name="T22" fmla="*/ 1594 w 1602"/>
                <a:gd name="T23" fmla="*/ 595 h 740"/>
                <a:gd name="T24" fmla="*/ 1602 w 1602"/>
                <a:gd name="T25" fmla="*/ 629 h 740"/>
                <a:gd name="T26" fmla="*/ 1588 w 1602"/>
                <a:gd name="T27" fmla="*/ 679 h 740"/>
                <a:gd name="T28" fmla="*/ 1533 w 1602"/>
                <a:gd name="T29" fmla="*/ 710 h 740"/>
                <a:gd name="T30" fmla="*/ 1440 w 1602"/>
                <a:gd name="T31" fmla="*/ 727 h 740"/>
                <a:gd name="T32" fmla="*/ 1336 w 1602"/>
                <a:gd name="T33" fmla="*/ 737 h 740"/>
                <a:gd name="T34" fmla="*/ 1259 w 1602"/>
                <a:gd name="T35" fmla="*/ 740 h 740"/>
                <a:gd name="T36" fmla="*/ 1242 w 1602"/>
                <a:gd name="T37" fmla="*/ 739 h 740"/>
                <a:gd name="T38" fmla="*/ 1240 w 1602"/>
                <a:gd name="T39" fmla="*/ 720 h 740"/>
                <a:gd name="T40" fmla="*/ 1221 w 1602"/>
                <a:gd name="T41" fmla="*/ 696 h 740"/>
                <a:gd name="T42" fmla="*/ 1151 w 1602"/>
                <a:gd name="T43" fmla="*/ 599 h 740"/>
                <a:gd name="T44" fmla="*/ 1194 w 1602"/>
                <a:gd name="T45" fmla="*/ 396 h 740"/>
                <a:gd name="T46" fmla="*/ 322 w 1602"/>
                <a:gd name="T47" fmla="*/ 565 h 740"/>
                <a:gd name="T48" fmla="*/ 393 w 1602"/>
                <a:gd name="T49" fmla="*/ 692 h 740"/>
                <a:gd name="T50" fmla="*/ 366 w 1602"/>
                <a:gd name="T51" fmla="*/ 710 h 740"/>
                <a:gd name="T52" fmla="*/ 360 w 1602"/>
                <a:gd name="T53" fmla="*/ 734 h 740"/>
                <a:gd name="T54" fmla="*/ 356 w 1602"/>
                <a:gd name="T55" fmla="*/ 740 h 740"/>
                <a:gd name="T56" fmla="*/ 296 w 1602"/>
                <a:gd name="T57" fmla="*/ 738 h 740"/>
                <a:gd name="T58" fmla="*/ 198 w 1602"/>
                <a:gd name="T59" fmla="*/ 731 h 740"/>
                <a:gd name="T60" fmla="*/ 97 w 1602"/>
                <a:gd name="T61" fmla="*/ 717 h 740"/>
                <a:gd name="T62" fmla="*/ 30 w 1602"/>
                <a:gd name="T63" fmla="*/ 695 h 740"/>
                <a:gd name="T64" fmla="*/ 1 w 1602"/>
                <a:gd name="T65" fmla="*/ 645 h 740"/>
                <a:gd name="T66" fmla="*/ 5 w 1602"/>
                <a:gd name="T67" fmla="*/ 603 h 740"/>
                <a:gd name="T68" fmla="*/ 16 w 1602"/>
                <a:gd name="T69" fmla="*/ 577 h 740"/>
                <a:gd name="T70" fmla="*/ 51 w 1602"/>
                <a:gd name="T71" fmla="*/ 509 h 740"/>
                <a:gd name="T72" fmla="*/ 107 w 1602"/>
                <a:gd name="T73" fmla="*/ 417 h 740"/>
                <a:gd name="T74" fmla="*/ 171 w 1602"/>
                <a:gd name="T75" fmla="*/ 318 h 740"/>
                <a:gd name="T76" fmla="*/ 234 w 1602"/>
                <a:gd name="T77" fmla="*/ 223 h 740"/>
                <a:gd name="T78" fmla="*/ 284 w 1602"/>
                <a:gd name="T79" fmla="*/ 150 h 740"/>
                <a:gd name="T80" fmla="*/ 311 w 1602"/>
                <a:gd name="T81" fmla="*/ 111 h 740"/>
                <a:gd name="T82" fmla="*/ 315 w 1602"/>
                <a:gd name="T83" fmla="*/ 75 h 740"/>
                <a:gd name="T84" fmla="*/ 345 w 1602"/>
                <a:gd name="T85" fmla="*/ 49 h 7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602" h="740">
                  <a:moveTo>
                    <a:pt x="618" y="0"/>
                  </a:moveTo>
                  <a:lnTo>
                    <a:pt x="657" y="19"/>
                  </a:lnTo>
                  <a:lnTo>
                    <a:pt x="702" y="32"/>
                  </a:lnTo>
                  <a:lnTo>
                    <a:pt x="750" y="41"/>
                  </a:lnTo>
                  <a:lnTo>
                    <a:pt x="801" y="44"/>
                  </a:lnTo>
                  <a:lnTo>
                    <a:pt x="852" y="41"/>
                  </a:lnTo>
                  <a:lnTo>
                    <a:pt x="900" y="32"/>
                  </a:lnTo>
                  <a:lnTo>
                    <a:pt x="945" y="19"/>
                  </a:lnTo>
                  <a:lnTo>
                    <a:pt x="984" y="0"/>
                  </a:lnTo>
                  <a:lnTo>
                    <a:pt x="1257" y="49"/>
                  </a:lnTo>
                  <a:lnTo>
                    <a:pt x="1270" y="54"/>
                  </a:lnTo>
                  <a:lnTo>
                    <a:pt x="1280" y="64"/>
                  </a:lnTo>
                  <a:lnTo>
                    <a:pt x="1287" y="75"/>
                  </a:lnTo>
                  <a:lnTo>
                    <a:pt x="1289" y="90"/>
                  </a:lnTo>
                  <a:lnTo>
                    <a:pt x="1289" y="108"/>
                  </a:lnTo>
                  <a:lnTo>
                    <a:pt x="1291" y="111"/>
                  </a:lnTo>
                  <a:lnTo>
                    <a:pt x="1297" y="119"/>
                  </a:lnTo>
                  <a:lnTo>
                    <a:pt x="1306" y="133"/>
                  </a:lnTo>
                  <a:lnTo>
                    <a:pt x="1318" y="150"/>
                  </a:lnTo>
                  <a:lnTo>
                    <a:pt x="1332" y="171"/>
                  </a:lnTo>
                  <a:lnTo>
                    <a:pt x="1350" y="196"/>
                  </a:lnTo>
                  <a:lnTo>
                    <a:pt x="1368" y="223"/>
                  </a:lnTo>
                  <a:lnTo>
                    <a:pt x="1387" y="253"/>
                  </a:lnTo>
                  <a:lnTo>
                    <a:pt x="1408" y="285"/>
                  </a:lnTo>
                  <a:lnTo>
                    <a:pt x="1431" y="318"/>
                  </a:lnTo>
                  <a:lnTo>
                    <a:pt x="1453" y="350"/>
                  </a:lnTo>
                  <a:lnTo>
                    <a:pt x="1474" y="384"/>
                  </a:lnTo>
                  <a:lnTo>
                    <a:pt x="1495" y="417"/>
                  </a:lnTo>
                  <a:lnTo>
                    <a:pt x="1516" y="449"/>
                  </a:lnTo>
                  <a:lnTo>
                    <a:pt x="1534" y="480"/>
                  </a:lnTo>
                  <a:lnTo>
                    <a:pt x="1551" y="509"/>
                  </a:lnTo>
                  <a:lnTo>
                    <a:pt x="1566" y="535"/>
                  </a:lnTo>
                  <a:lnTo>
                    <a:pt x="1577" y="557"/>
                  </a:lnTo>
                  <a:lnTo>
                    <a:pt x="1586" y="577"/>
                  </a:lnTo>
                  <a:lnTo>
                    <a:pt x="1593" y="593"/>
                  </a:lnTo>
                  <a:lnTo>
                    <a:pt x="1594" y="595"/>
                  </a:lnTo>
                  <a:lnTo>
                    <a:pt x="1597" y="603"/>
                  </a:lnTo>
                  <a:lnTo>
                    <a:pt x="1600" y="615"/>
                  </a:lnTo>
                  <a:lnTo>
                    <a:pt x="1602" y="629"/>
                  </a:lnTo>
                  <a:lnTo>
                    <a:pt x="1601" y="645"/>
                  </a:lnTo>
                  <a:lnTo>
                    <a:pt x="1597" y="662"/>
                  </a:lnTo>
                  <a:lnTo>
                    <a:pt x="1588" y="679"/>
                  </a:lnTo>
                  <a:lnTo>
                    <a:pt x="1572" y="695"/>
                  </a:lnTo>
                  <a:lnTo>
                    <a:pt x="1555" y="702"/>
                  </a:lnTo>
                  <a:lnTo>
                    <a:pt x="1533" y="710"/>
                  </a:lnTo>
                  <a:lnTo>
                    <a:pt x="1505" y="717"/>
                  </a:lnTo>
                  <a:lnTo>
                    <a:pt x="1474" y="722"/>
                  </a:lnTo>
                  <a:lnTo>
                    <a:pt x="1440" y="727"/>
                  </a:lnTo>
                  <a:lnTo>
                    <a:pt x="1404" y="731"/>
                  </a:lnTo>
                  <a:lnTo>
                    <a:pt x="1369" y="734"/>
                  </a:lnTo>
                  <a:lnTo>
                    <a:pt x="1336" y="737"/>
                  </a:lnTo>
                  <a:lnTo>
                    <a:pt x="1306" y="738"/>
                  </a:lnTo>
                  <a:lnTo>
                    <a:pt x="1280" y="739"/>
                  </a:lnTo>
                  <a:lnTo>
                    <a:pt x="1259" y="740"/>
                  </a:lnTo>
                  <a:lnTo>
                    <a:pt x="1246" y="740"/>
                  </a:lnTo>
                  <a:lnTo>
                    <a:pt x="1242" y="740"/>
                  </a:lnTo>
                  <a:lnTo>
                    <a:pt x="1242" y="739"/>
                  </a:lnTo>
                  <a:lnTo>
                    <a:pt x="1242" y="734"/>
                  </a:lnTo>
                  <a:lnTo>
                    <a:pt x="1241" y="727"/>
                  </a:lnTo>
                  <a:lnTo>
                    <a:pt x="1240" y="720"/>
                  </a:lnTo>
                  <a:lnTo>
                    <a:pt x="1236" y="710"/>
                  </a:lnTo>
                  <a:lnTo>
                    <a:pt x="1229" y="702"/>
                  </a:lnTo>
                  <a:lnTo>
                    <a:pt x="1221" y="696"/>
                  </a:lnTo>
                  <a:lnTo>
                    <a:pt x="1209" y="692"/>
                  </a:lnTo>
                  <a:lnTo>
                    <a:pt x="1194" y="691"/>
                  </a:lnTo>
                  <a:lnTo>
                    <a:pt x="1151" y="599"/>
                  </a:lnTo>
                  <a:lnTo>
                    <a:pt x="1280" y="565"/>
                  </a:lnTo>
                  <a:lnTo>
                    <a:pt x="1194" y="455"/>
                  </a:lnTo>
                  <a:lnTo>
                    <a:pt x="1194" y="396"/>
                  </a:lnTo>
                  <a:lnTo>
                    <a:pt x="408" y="396"/>
                  </a:lnTo>
                  <a:lnTo>
                    <a:pt x="408" y="455"/>
                  </a:lnTo>
                  <a:lnTo>
                    <a:pt x="322" y="565"/>
                  </a:lnTo>
                  <a:lnTo>
                    <a:pt x="451" y="599"/>
                  </a:lnTo>
                  <a:lnTo>
                    <a:pt x="408" y="691"/>
                  </a:lnTo>
                  <a:lnTo>
                    <a:pt x="393" y="692"/>
                  </a:lnTo>
                  <a:lnTo>
                    <a:pt x="381" y="696"/>
                  </a:lnTo>
                  <a:lnTo>
                    <a:pt x="373" y="702"/>
                  </a:lnTo>
                  <a:lnTo>
                    <a:pt x="366" y="710"/>
                  </a:lnTo>
                  <a:lnTo>
                    <a:pt x="362" y="720"/>
                  </a:lnTo>
                  <a:lnTo>
                    <a:pt x="361" y="727"/>
                  </a:lnTo>
                  <a:lnTo>
                    <a:pt x="360" y="734"/>
                  </a:lnTo>
                  <a:lnTo>
                    <a:pt x="360" y="739"/>
                  </a:lnTo>
                  <a:lnTo>
                    <a:pt x="360" y="740"/>
                  </a:lnTo>
                  <a:lnTo>
                    <a:pt x="356" y="740"/>
                  </a:lnTo>
                  <a:lnTo>
                    <a:pt x="343" y="740"/>
                  </a:lnTo>
                  <a:lnTo>
                    <a:pt x="322" y="739"/>
                  </a:lnTo>
                  <a:lnTo>
                    <a:pt x="296" y="738"/>
                  </a:lnTo>
                  <a:lnTo>
                    <a:pt x="266" y="737"/>
                  </a:lnTo>
                  <a:lnTo>
                    <a:pt x="233" y="734"/>
                  </a:lnTo>
                  <a:lnTo>
                    <a:pt x="198" y="731"/>
                  </a:lnTo>
                  <a:lnTo>
                    <a:pt x="162" y="727"/>
                  </a:lnTo>
                  <a:lnTo>
                    <a:pt x="128" y="722"/>
                  </a:lnTo>
                  <a:lnTo>
                    <a:pt x="97" y="717"/>
                  </a:lnTo>
                  <a:lnTo>
                    <a:pt x="69" y="710"/>
                  </a:lnTo>
                  <a:lnTo>
                    <a:pt x="47" y="702"/>
                  </a:lnTo>
                  <a:lnTo>
                    <a:pt x="30" y="695"/>
                  </a:lnTo>
                  <a:lnTo>
                    <a:pt x="14" y="679"/>
                  </a:lnTo>
                  <a:lnTo>
                    <a:pt x="5" y="662"/>
                  </a:lnTo>
                  <a:lnTo>
                    <a:pt x="1" y="645"/>
                  </a:lnTo>
                  <a:lnTo>
                    <a:pt x="0" y="629"/>
                  </a:lnTo>
                  <a:lnTo>
                    <a:pt x="2" y="615"/>
                  </a:lnTo>
                  <a:lnTo>
                    <a:pt x="5" y="603"/>
                  </a:lnTo>
                  <a:lnTo>
                    <a:pt x="8" y="595"/>
                  </a:lnTo>
                  <a:lnTo>
                    <a:pt x="9" y="593"/>
                  </a:lnTo>
                  <a:lnTo>
                    <a:pt x="16" y="577"/>
                  </a:lnTo>
                  <a:lnTo>
                    <a:pt x="25" y="557"/>
                  </a:lnTo>
                  <a:lnTo>
                    <a:pt x="36" y="535"/>
                  </a:lnTo>
                  <a:lnTo>
                    <a:pt x="51" y="509"/>
                  </a:lnTo>
                  <a:lnTo>
                    <a:pt x="68" y="480"/>
                  </a:lnTo>
                  <a:lnTo>
                    <a:pt x="86" y="449"/>
                  </a:lnTo>
                  <a:lnTo>
                    <a:pt x="107" y="417"/>
                  </a:lnTo>
                  <a:lnTo>
                    <a:pt x="128" y="384"/>
                  </a:lnTo>
                  <a:lnTo>
                    <a:pt x="149" y="350"/>
                  </a:lnTo>
                  <a:lnTo>
                    <a:pt x="171" y="318"/>
                  </a:lnTo>
                  <a:lnTo>
                    <a:pt x="194" y="285"/>
                  </a:lnTo>
                  <a:lnTo>
                    <a:pt x="215" y="253"/>
                  </a:lnTo>
                  <a:lnTo>
                    <a:pt x="234" y="223"/>
                  </a:lnTo>
                  <a:lnTo>
                    <a:pt x="252" y="196"/>
                  </a:lnTo>
                  <a:lnTo>
                    <a:pt x="270" y="171"/>
                  </a:lnTo>
                  <a:lnTo>
                    <a:pt x="284" y="150"/>
                  </a:lnTo>
                  <a:lnTo>
                    <a:pt x="296" y="133"/>
                  </a:lnTo>
                  <a:lnTo>
                    <a:pt x="305" y="119"/>
                  </a:lnTo>
                  <a:lnTo>
                    <a:pt x="311" y="111"/>
                  </a:lnTo>
                  <a:lnTo>
                    <a:pt x="313" y="108"/>
                  </a:lnTo>
                  <a:lnTo>
                    <a:pt x="313" y="90"/>
                  </a:lnTo>
                  <a:lnTo>
                    <a:pt x="315" y="75"/>
                  </a:lnTo>
                  <a:lnTo>
                    <a:pt x="322" y="64"/>
                  </a:lnTo>
                  <a:lnTo>
                    <a:pt x="332" y="54"/>
                  </a:lnTo>
                  <a:lnTo>
                    <a:pt x="345" y="49"/>
                  </a:lnTo>
                  <a:lnTo>
                    <a:pt x="618" y="0"/>
                  </a:lnTo>
                  <a:close/>
                </a:path>
              </a:pathLst>
            </a:custGeom>
            <a:solidFill>
              <a:srgbClr val="F7FAFA"/>
            </a:solidFill>
            <a:ln w="0">
              <a:solidFill>
                <a:srgbClr val="F7FAFA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7" name="Freeform 51">
              <a:extLst>
                <a:ext uri="{FF2B5EF4-FFF2-40B4-BE49-F238E27FC236}">
                  <a16:creationId xmlns:a16="http://schemas.microsoft.com/office/drawing/2014/main" id="{1D2DA33D-51D1-483C-8378-21DE7B6178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035828" y="5126153"/>
              <a:ext cx="486588" cy="191468"/>
            </a:xfrm>
            <a:custGeom>
              <a:avLst/>
              <a:gdLst>
                <a:gd name="T0" fmla="*/ 11 w 338"/>
                <a:gd name="T1" fmla="*/ 0 h 133"/>
                <a:gd name="T2" fmla="*/ 327 w 338"/>
                <a:gd name="T3" fmla="*/ 0 h 133"/>
                <a:gd name="T4" fmla="*/ 338 w 338"/>
                <a:gd name="T5" fmla="*/ 93 h 133"/>
                <a:gd name="T6" fmla="*/ 327 w 338"/>
                <a:gd name="T7" fmla="*/ 107 h 133"/>
                <a:gd name="T8" fmla="*/ 313 w 338"/>
                <a:gd name="T9" fmla="*/ 118 h 133"/>
                <a:gd name="T10" fmla="*/ 295 w 338"/>
                <a:gd name="T11" fmla="*/ 124 h 133"/>
                <a:gd name="T12" fmla="*/ 275 w 338"/>
                <a:gd name="T13" fmla="*/ 130 h 133"/>
                <a:gd name="T14" fmla="*/ 254 w 338"/>
                <a:gd name="T15" fmla="*/ 132 h 133"/>
                <a:gd name="T16" fmla="*/ 233 w 338"/>
                <a:gd name="T17" fmla="*/ 133 h 133"/>
                <a:gd name="T18" fmla="*/ 212 w 338"/>
                <a:gd name="T19" fmla="*/ 133 h 133"/>
                <a:gd name="T20" fmla="*/ 195 w 338"/>
                <a:gd name="T21" fmla="*/ 133 h 133"/>
                <a:gd name="T22" fmla="*/ 182 w 338"/>
                <a:gd name="T23" fmla="*/ 132 h 133"/>
                <a:gd name="T24" fmla="*/ 173 w 338"/>
                <a:gd name="T25" fmla="*/ 132 h 133"/>
                <a:gd name="T26" fmla="*/ 169 w 338"/>
                <a:gd name="T27" fmla="*/ 131 h 133"/>
                <a:gd name="T28" fmla="*/ 165 w 338"/>
                <a:gd name="T29" fmla="*/ 132 h 133"/>
                <a:gd name="T30" fmla="*/ 156 w 338"/>
                <a:gd name="T31" fmla="*/ 132 h 133"/>
                <a:gd name="T32" fmla="*/ 143 w 338"/>
                <a:gd name="T33" fmla="*/ 133 h 133"/>
                <a:gd name="T34" fmla="*/ 126 w 338"/>
                <a:gd name="T35" fmla="*/ 133 h 133"/>
                <a:gd name="T36" fmla="*/ 105 w 338"/>
                <a:gd name="T37" fmla="*/ 133 h 133"/>
                <a:gd name="T38" fmla="*/ 84 w 338"/>
                <a:gd name="T39" fmla="*/ 132 h 133"/>
                <a:gd name="T40" fmla="*/ 63 w 338"/>
                <a:gd name="T41" fmla="*/ 130 h 133"/>
                <a:gd name="T42" fmla="*/ 43 w 338"/>
                <a:gd name="T43" fmla="*/ 124 h 133"/>
                <a:gd name="T44" fmla="*/ 25 w 338"/>
                <a:gd name="T45" fmla="*/ 118 h 133"/>
                <a:gd name="T46" fmla="*/ 11 w 338"/>
                <a:gd name="T47" fmla="*/ 107 h 133"/>
                <a:gd name="T48" fmla="*/ 0 w 338"/>
                <a:gd name="T49" fmla="*/ 93 h 133"/>
                <a:gd name="T50" fmla="*/ 11 w 338"/>
                <a:gd name="T51" fmla="*/ 0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38" h="133">
                  <a:moveTo>
                    <a:pt x="11" y="0"/>
                  </a:moveTo>
                  <a:lnTo>
                    <a:pt x="327" y="0"/>
                  </a:lnTo>
                  <a:lnTo>
                    <a:pt x="338" y="93"/>
                  </a:lnTo>
                  <a:lnTo>
                    <a:pt x="327" y="107"/>
                  </a:lnTo>
                  <a:lnTo>
                    <a:pt x="313" y="118"/>
                  </a:lnTo>
                  <a:lnTo>
                    <a:pt x="295" y="124"/>
                  </a:lnTo>
                  <a:lnTo>
                    <a:pt x="275" y="130"/>
                  </a:lnTo>
                  <a:lnTo>
                    <a:pt x="254" y="132"/>
                  </a:lnTo>
                  <a:lnTo>
                    <a:pt x="233" y="133"/>
                  </a:lnTo>
                  <a:lnTo>
                    <a:pt x="212" y="133"/>
                  </a:lnTo>
                  <a:lnTo>
                    <a:pt x="195" y="133"/>
                  </a:lnTo>
                  <a:lnTo>
                    <a:pt x="182" y="132"/>
                  </a:lnTo>
                  <a:lnTo>
                    <a:pt x="173" y="132"/>
                  </a:lnTo>
                  <a:lnTo>
                    <a:pt x="169" y="131"/>
                  </a:lnTo>
                  <a:lnTo>
                    <a:pt x="165" y="132"/>
                  </a:lnTo>
                  <a:lnTo>
                    <a:pt x="156" y="132"/>
                  </a:lnTo>
                  <a:lnTo>
                    <a:pt x="143" y="133"/>
                  </a:lnTo>
                  <a:lnTo>
                    <a:pt x="126" y="133"/>
                  </a:lnTo>
                  <a:lnTo>
                    <a:pt x="105" y="133"/>
                  </a:lnTo>
                  <a:lnTo>
                    <a:pt x="84" y="132"/>
                  </a:lnTo>
                  <a:lnTo>
                    <a:pt x="63" y="130"/>
                  </a:lnTo>
                  <a:lnTo>
                    <a:pt x="43" y="124"/>
                  </a:lnTo>
                  <a:lnTo>
                    <a:pt x="25" y="118"/>
                  </a:lnTo>
                  <a:lnTo>
                    <a:pt x="11" y="107"/>
                  </a:lnTo>
                  <a:lnTo>
                    <a:pt x="0" y="93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FFD198"/>
            </a:solidFill>
            <a:ln w="0">
              <a:solidFill>
                <a:srgbClr val="FFD198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8" name="Freeform 52">
              <a:extLst>
                <a:ext uri="{FF2B5EF4-FFF2-40B4-BE49-F238E27FC236}">
                  <a16:creationId xmlns:a16="http://schemas.microsoft.com/office/drawing/2014/main" id="{3D8370EC-AC5A-4826-BDBC-49EDB058924A}"/>
                </a:ext>
              </a:extLst>
            </p:cNvPr>
            <p:cNvSpPr>
              <a:spLocks/>
            </p:cNvSpPr>
            <p:nvPr/>
          </p:nvSpPr>
          <p:spPr bwMode="auto">
            <a:xfrm>
              <a:off x="4950890" y="5260037"/>
              <a:ext cx="656461" cy="182831"/>
            </a:xfrm>
            <a:custGeom>
              <a:avLst/>
              <a:gdLst>
                <a:gd name="T0" fmla="*/ 59 w 456"/>
                <a:gd name="T1" fmla="*/ 0 h 127"/>
                <a:gd name="T2" fmla="*/ 63 w 456"/>
                <a:gd name="T3" fmla="*/ 1 h 127"/>
                <a:gd name="T4" fmla="*/ 72 w 456"/>
                <a:gd name="T5" fmla="*/ 3 h 127"/>
                <a:gd name="T6" fmla="*/ 89 w 456"/>
                <a:gd name="T7" fmla="*/ 6 h 127"/>
                <a:gd name="T8" fmla="*/ 113 w 456"/>
                <a:gd name="T9" fmla="*/ 10 h 127"/>
                <a:gd name="T10" fmla="*/ 143 w 456"/>
                <a:gd name="T11" fmla="*/ 13 h 127"/>
                <a:gd name="T12" fmla="*/ 182 w 456"/>
                <a:gd name="T13" fmla="*/ 16 h 127"/>
                <a:gd name="T14" fmla="*/ 228 w 456"/>
                <a:gd name="T15" fmla="*/ 16 h 127"/>
                <a:gd name="T16" fmla="*/ 274 w 456"/>
                <a:gd name="T17" fmla="*/ 16 h 127"/>
                <a:gd name="T18" fmla="*/ 313 w 456"/>
                <a:gd name="T19" fmla="*/ 13 h 127"/>
                <a:gd name="T20" fmla="*/ 343 w 456"/>
                <a:gd name="T21" fmla="*/ 10 h 127"/>
                <a:gd name="T22" fmla="*/ 367 w 456"/>
                <a:gd name="T23" fmla="*/ 6 h 127"/>
                <a:gd name="T24" fmla="*/ 384 w 456"/>
                <a:gd name="T25" fmla="*/ 3 h 127"/>
                <a:gd name="T26" fmla="*/ 393 w 456"/>
                <a:gd name="T27" fmla="*/ 1 h 127"/>
                <a:gd name="T28" fmla="*/ 397 w 456"/>
                <a:gd name="T29" fmla="*/ 0 h 127"/>
                <a:gd name="T30" fmla="*/ 456 w 456"/>
                <a:gd name="T31" fmla="*/ 67 h 127"/>
                <a:gd name="T32" fmla="*/ 435 w 456"/>
                <a:gd name="T33" fmla="*/ 84 h 127"/>
                <a:gd name="T34" fmla="*/ 407 w 456"/>
                <a:gd name="T35" fmla="*/ 97 h 127"/>
                <a:gd name="T36" fmla="*/ 379 w 456"/>
                <a:gd name="T37" fmla="*/ 107 h 127"/>
                <a:gd name="T38" fmla="*/ 348 w 456"/>
                <a:gd name="T39" fmla="*/ 115 h 127"/>
                <a:gd name="T40" fmla="*/ 318 w 456"/>
                <a:gd name="T41" fmla="*/ 120 h 127"/>
                <a:gd name="T42" fmla="*/ 290 w 456"/>
                <a:gd name="T43" fmla="*/ 124 h 127"/>
                <a:gd name="T44" fmla="*/ 265 w 456"/>
                <a:gd name="T45" fmla="*/ 126 h 127"/>
                <a:gd name="T46" fmla="*/ 245 w 456"/>
                <a:gd name="T47" fmla="*/ 127 h 127"/>
                <a:gd name="T48" fmla="*/ 233 w 456"/>
                <a:gd name="T49" fmla="*/ 127 h 127"/>
                <a:gd name="T50" fmla="*/ 228 w 456"/>
                <a:gd name="T51" fmla="*/ 127 h 127"/>
                <a:gd name="T52" fmla="*/ 223 w 456"/>
                <a:gd name="T53" fmla="*/ 127 h 127"/>
                <a:gd name="T54" fmla="*/ 211 w 456"/>
                <a:gd name="T55" fmla="*/ 127 h 127"/>
                <a:gd name="T56" fmla="*/ 191 w 456"/>
                <a:gd name="T57" fmla="*/ 126 h 127"/>
                <a:gd name="T58" fmla="*/ 166 w 456"/>
                <a:gd name="T59" fmla="*/ 124 h 127"/>
                <a:gd name="T60" fmla="*/ 138 w 456"/>
                <a:gd name="T61" fmla="*/ 120 h 127"/>
                <a:gd name="T62" fmla="*/ 108 w 456"/>
                <a:gd name="T63" fmla="*/ 115 h 127"/>
                <a:gd name="T64" fmla="*/ 77 w 456"/>
                <a:gd name="T65" fmla="*/ 107 h 127"/>
                <a:gd name="T66" fmla="*/ 49 w 456"/>
                <a:gd name="T67" fmla="*/ 97 h 127"/>
                <a:gd name="T68" fmla="*/ 21 w 456"/>
                <a:gd name="T69" fmla="*/ 84 h 127"/>
                <a:gd name="T70" fmla="*/ 0 w 456"/>
                <a:gd name="T71" fmla="*/ 67 h 127"/>
                <a:gd name="T72" fmla="*/ 59 w 456"/>
                <a:gd name="T73" fmla="*/ 0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456" h="127">
                  <a:moveTo>
                    <a:pt x="59" y="0"/>
                  </a:moveTo>
                  <a:lnTo>
                    <a:pt x="63" y="1"/>
                  </a:lnTo>
                  <a:lnTo>
                    <a:pt x="72" y="3"/>
                  </a:lnTo>
                  <a:lnTo>
                    <a:pt x="89" y="6"/>
                  </a:lnTo>
                  <a:lnTo>
                    <a:pt x="113" y="10"/>
                  </a:lnTo>
                  <a:lnTo>
                    <a:pt x="143" y="13"/>
                  </a:lnTo>
                  <a:lnTo>
                    <a:pt x="182" y="16"/>
                  </a:lnTo>
                  <a:lnTo>
                    <a:pt x="228" y="16"/>
                  </a:lnTo>
                  <a:lnTo>
                    <a:pt x="274" y="16"/>
                  </a:lnTo>
                  <a:lnTo>
                    <a:pt x="313" y="13"/>
                  </a:lnTo>
                  <a:lnTo>
                    <a:pt x="343" y="10"/>
                  </a:lnTo>
                  <a:lnTo>
                    <a:pt x="367" y="6"/>
                  </a:lnTo>
                  <a:lnTo>
                    <a:pt x="384" y="3"/>
                  </a:lnTo>
                  <a:lnTo>
                    <a:pt x="393" y="1"/>
                  </a:lnTo>
                  <a:lnTo>
                    <a:pt x="397" y="0"/>
                  </a:lnTo>
                  <a:lnTo>
                    <a:pt x="456" y="67"/>
                  </a:lnTo>
                  <a:lnTo>
                    <a:pt x="435" y="84"/>
                  </a:lnTo>
                  <a:lnTo>
                    <a:pt x="407" y="97"/>
                  </a:lnTo>
                  <a:lnTo>
                    <a:pt x="379" y="107"/>
                  </a:lnTo>
                  <a:lnTo>
                    <a:pt x="348" y="115"/>
                  </a:lnTo>
                  <a:lnTo>
                    <a:pt x="318" y="120"/>
                  </a:lnTo>
                  <a:lnTo>
                    <a:pt x="290" y="124"/>
                  </a:lnTo>
                  <a:lnTo>
                    <a:pt x="265" y="126"/>
                  </a:lnTo>
                  <a:lnTo>
                    <a:pt x="245" y="127"/>
                  </a:lnTo>
                  <a:lnTo>
                    <a:pt x="233" y="127"/>
                  </a:lnTo>
                  <a:lnTo>
                    <a:pt x="228" y="127"/>
                  </a:lnTo>
                  <a:lnTo>
                    <a:pt x="223" y="127"/>
                  </a:lnTo>
                  <a:lnTo>
                    <a:pt x="211" y="127"/>
                  </a:lnTo>
                  <a:lnTo>
                    <a:pt x="191" y="126"/>
                  </a:lnTo>
                  <a:lnTo>
                    <a:pt x="166" y="124"/>
                  </a:lnTo>
                  <a:lnTo>
                    <a:pt x="138" y="120"/>
                  </a:lnTo>
                  <a:lnTo>
                    <a:pt x="108" y="115"/>
                  </a:lnTo>
                  <a:lnTo>
                    <a:pt x="77" y="107"/>
                  </a:lnTo>
                  <a:lnTo>
                    <a:pt x="49" y="97"/>
                  </a:lnTo>
                  <a:lnTo>
                    <a:pt x="21" y="84"/>
                  </a:lnTo>
                  <a:lnTo>
                    <a:pt x="0" y="67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EFF4F2"/>
            </a:solidFill>
            <a:ln w="0">
              <a:solidFill>
                <a:srgbClr val="EFF4F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9" name="Freeform 53">
              <a:extLst>
                <a:ext uri="{FF2B5EF4-FFF2-40B4-BE49-F238E27FC236}">
                  <a16:creationId xmlns:a16="http://schemas.microsoft.com/office/drawing/2014/main" id="{2A578306-CA79-4B5C-891D-836DA596026F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1712" y="4255661"/>
              <a:ext cx="791785" cy="935745"/>
            </a:xfrm>
            <a:custGeom>
              <a:avLst/>
              <a:gdLst>
                <a:gd name="T0" fmla="*/ 279 w 550"/>
                <a:gd name="T1" fmla="*/ 0 h 650"/>
                <a:gd name="T2" fmla="*/ 307 w 550"/>
                <a:gd name="T3" fmla="*/ 3 h 650"/>
                <a:gd name="T4" fmla="*/ 351 w 550"/>
                <a:gd name="T5" fmla="*/ 9 h 650"/>
                <a:gd name="T6" fmla="*/ 405 w 550"/>
                <a:gd name="T7" fmla="*/ 24 h 650"/>
                <a:gd name="T8" fmla="*/ 458 w 550"/>
                <a:gd name="T9" fmla="*/ 50 h 650"/>
                <a:gd name="T10" fmla="*/ 503 w 550"/>
                <a:gd name="T11" fmla="*/ 88 h 650"/>
                <a:gd name="T12" fmla="*/ 502 w 550"/>
                <a:gd name="T13" fmla="*/ 114 h 650"/>
                <a:gd name="T14" fmla="*/ 507 w 550"/>
                <a:gd name="T15" fmla="*/ 126 h 650"/>
                <a:gd name="T16" fmla="*/ 520 w 550"/>
                <a:gd name="T17" fmla="*/ 157 h 650"/>
                <a:gd name="T18" fmla="*/ 534 w 550"/>
                <a:gd name="T19" fmla="*/ 195 h 650"/>
                <a:gd name="T20" fmla="*/ 546 w 550"/>
                <a:gd name="T21" fmla="*/ 232 h 650"/>
                <a:gd name="T22" fmla="*/ 550 w 550"/>
                <a:gd name="T23" fmla="*/ 257 h 650"/>
                <a:gd name="T24" fmla="*/ 547 w 550"/>
                <a:gd name="T25" fmla="*/ 293 h 650"/>
                <a:gd name="T26" fmla="*/ 540 w 550"/>
                <a:gd name="T27" fmla="*/ 350 h 650"/>
                <a:gd name="T28" fmla="*/ 519 w 550"/>
                <a:gd name="T29" fmla="*/ 413 h 650"/>
                <a:gd name="T30" fmla="*/ 499 w 550"/>
                <a:gd name="T31" fmla="*/ 443 h 650"/>
                <a:gd name="T32" fmla="*/ 486 w 550"/>
                <a:gd name="T33" fmla="*/ 478 h 650"/>
                <a:gd name="T34" fmla="*/ 478 w 550"/>
                <a:gd name="T35" fmla="*/ 499 h 650"/>
                <a:gd name="T36" fmla="*/ 441 w 550"/>
                <a:gd name="T37" fmla="*/ 592 h 650"/>
                <a:gd name="T38" fmla="*/ 427 w 550"/>
                <a:gd name="T39" fmla="*/ 595 h 650"/>
                <a:gd name="T40" fmla="*/ 393 w 550"/>
                <a:gd name="T41" fmla="*/ 604 h 650"/>
                <a:gd name="T42" fmla="*/ 348 w 550"/>
                <a:gd name="T43" fmla="*/ 616 h 650"/>
                <a:gd name="T44" fmla="*/ 307 w 550"/>
                <a:gd name="T45" fmla="*/ 629 h 650"/>
                <a:gd name="T46" fmla="*/ 280 w 550"/>
                <a:gd name="T47" fmla="*/ 643 h 650"/>
                <a:gd name="T48" fmla="*/ 271 w 550"/>
                <a:gd name="T49" fmla="*/ 643 h 650"/>
                <a:gd name="T50" fmla="*/ 246 w 550"/>
                <a:gd name="T51" fmla="*/ 629 h 650"/>
                <a:gd name="T52" fmla="*/ 210 w 550"/>
                <a:gd name="T53" fmla="*/ 616 h 650"/>
                <a:gd name="T54" fmla="*/ 169 w 550"/>
                <a:gd name="T55" fmla="*/ 604 h 650"/>
                <a:gd name="T56" fmla="*/ 138 w 550"/>
                <a:gd name="T57" fmla="*/ 595 h 650"/>
                <a:gd name="T58" fmla="*/ 125 w 550"/>
                <a:gd name="T59" fmla="*/ 592 h 650"/>
                <a:gd name="T60" fmla="*/ 72 w 550"/>
                <a:gd name="T61" fmla="*/ 499 h 650"/>
                <a:gd name="T62" fmla="*/ 64 w 550"/>
                <a:gd name="T63" fmla="*/ 478 h 650"/>
                <a:gd name="T64" fmla="*/ 53 w 550"/>
                <a:gd name="T65" fmla="*/ 443 h 650"/>
                <a:gd name="T66" fmla="*/ 33 w 550"/>
                <a:gd name="T67" fmla="*/ 413 h 650"/>
                <a:gd name="T68" fmla="*/ 11 w 550"/>
                <a:gd name="T69" fmla="*/ 350 h 650"/>
                <a:gd name="T70" fmla="*/ 3 w 550"/>
                <a:gd name="T71" fmla="*/ 293 h 650"/>
                <a:gd name="T72" fmla="*/ 0 w 550"/>
                <a:gd name="T73" fmla="*/ 257 h 650"/>
                <a:gd name="T74" fmla="*/ 4 w 550"/>
                <a:gd name="T75" fmla="*/ 232 h 650"/>
                <a:gd name="T76" fmla="*/ 17 w 550"/>
                <a:gd name="T77" fmla="*/ 195 h 650"/>
                <a:gd name="T78" fmla="*/ 32 w 550"/>
                <a:gd name="T79" fmla="*/ 157 h 650"/>
                <a:gd name="T80" fmla="*/ 45 w 550"/>
                <a:gd name="T81" fmla="*/ 126 h 650"/>
                <a:gd name="T82" fmla="*/ 50 w 550"/>
                <a:gd name="T83" fmla="*/ 114 h 650"/>
                <a:gd name="T84" fmla="*/ 49 w 550"/>
                <a:gd name="T85" fmla="*/ 88 h 650"/>
                <a:gd name="T86" fmla="*/ 93 w 550"/>
                <a:gd name="T87" fmla="*/ 50 h 650"/>
                <a:gd name="T88" fmla="*/ 147 w 550"/>
                <a:gd name="T89" fmla="*/ 24 h 650"/>
                <a:gd name="T90" fmla="*/ 201 w 550"/>
                <a:gd name="T91" fmla="*/ 9 h 650"/>
                <a:gd name="T92" fmla="*/ 245 w 550"/>
                <a:gd name="T93" fmla="*/ 3 h 650"/>
                <a:gd name="T94" fmla="*/ 271 w 550"/>
                <a:gd name="T95" fmla="*/ 0 h 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550" h="650">
                  <a:moveTo>
                    <a:pt x="275" y="0"/>
                  </a:moveTo>
                  <a:lnTo>
                    <a:pt x="279" y="0"/>
                  </a:lnTo>
                  <a:lnTo>
                    <a:pt x="290" y="2"/>
                  </a:lnTo>
                  <a:lnTo>
                    <a:pt x="307" y="3"/>
                  </a:lnTo>
                  <a:lnTo>
                    <a:pt x="328" y="5"/>
                  </a:lnTo>
                  <a:lnTo>
                    <a:pt x="351" y="9"/>
                  </a:lnTo>
                  <a:lnTo>
                    <a:pt x="377" y="16"/>
                  </a:lnTo>
                  <a:lnTo>
                    <a:pt x="405" y="24"/>
                  </a:lnTo>
                  <a:lnTo>
                    <a:pt x="432" y="36"/>
                  </a:lnTo>
                  <a:lnTo>
                    <a:pt x="458" y="50"/>
                  </a:lnTo>
                  <a:lnTo>
                    <a:pt x="482" y="67"/>
                  </a:lnTo>
                  <a:lnTo>
                    <a:pt x="503" y="88"/>
                  </a:lnTo>
                  <a:lnTo>
                    <a:pt x="519" y="114"/>
                  </a:lnTo>
                  <a:lnTo>
                    <a:pt x="502" y="114"/>
                  </a:lnTo>
                  <a:lnTo>
                    <a:pt x="503" y="117"/>
                  </a:lnTo>
                  <a:lnTo>
                    <a:pt x="507" y="126"/>
                  </a:lnTo>
                  <a:lnTo>
                    <a:pt x="512" y="140"/>
                  </a:lnTo>
                  <a:lnTo>
                    <a:pt x="520" y="157"/>
                  </a:lnTo>
                  <a:lnTo>
                    <a:pt x="526" y="176"/>
                  </a:lnTo>
                  <a:lnTo>
                    <a:pt x="534" y="195"/>
                  </a:lnTo>
                  <a:lnTo>
                    <a:pt x="541" y="215"/>
                  </a:lnTo>
                  <a:lnTo>
                    <a:pt x="546" y="232"/>
                  </a:lnTo>
                  <a:lnTo>
                    <a:pt x="550" y="246"/>
                  </a:lnTo>
                  <a:lnTo>
                    <a:pt x="550" y="257"/>
                  </a:lnTo>
                  <a:lnTo>
                    <a:pt x="549" y="273"/>
                  </a:lnTo>
                  <a:lnTo>
                    <a:pt x="547" y="293"/>
                  </a:lnTo>
                  <a:lnTo>
                    <a:pt x="545" y="320"/>
                  </a:lnTo>
                  <a:lnTo>
                    <a:pt x="540" y="350"/>
                  </a:lnTo>
                  <a:lnTo>
                    <a:pt x="532" y="381"/>
                  </a:lnTo>
                  <a:lnTo>
                    <a:pt x="519" y="413"/>
                  </a:lnTo>
                  <a:lnTo>
                    <a:pt x="499" y="443"/>
                  </a:lnTo>
                  <a:lnTo>
                    <a:pt x="499" y="443"/>
                  </a:lnTo>
                  <a:lnTo>
                    <a:pt x="492" y="462"/>
                  </a:lnTo>
                  <a:lnTo>
                    <a:pt x="486" y="478"/>
                  </a:lnTo>
                  <a:lnTo>
                    <a:pt x="482" y="491"/>
                  </a:lnTo>
                  <a:lnTo>
                    <a:pt x="478" y="499"/>
                  </a:lnTo>
                  <a:lnTo>
                    <a:pt x="477" y="502"/>
                  </a:lnTo>
                  <a:lnTo>
                    <a:pt x="441" y="592"/>
                  </a:lnTo>
                  <a:lnTo>
                    <a:pt x="437" y="592"/>
                  </a:lnTo>
                  <a:lnTo>
                    <a:pt x="427" y="595"/>
                  </a:lnTo>
                  <a:lnTo>
                    <a:pt x="411" y="599"/>
                  </a:lnTo>
                  <a:lnTo>
                    <a:pt x="393" y="604"/>
                  </a:lnTo>
                  <a:lnTo>
                    <a:pt x="371" y="609"/>
                  </a:lnTo>
                  <a:lnTo>
                    <a:pt x="348" y="616"/>
                  </a:lnTo>
                  <a:lnTo>
                    <a:pt x="326" y="622"/>
                  </a:lnTo>
                  <a:lnTo>
                    <a:pt x="307" y="629"/>
                  </a:lnTo>
                  <a:lnTo>
                    <a:pt x="291" y="636"/>
                  </a:lnTo>
                  <a:lnTo>
                    <a:pt x="280" y="643"/>
                  </a:lnTo>
                  <a:lnTo>
                    <a:pt x="275" y="650"/>
                  </a:lnTo>
                  <a:lnTo>
                    <a:pt x="271" y="643"/>
                  </a:lnTo>
                  <a:lnTo>
                    <a:pt x="261" y="636"/>
                  </a:lnTo>
                  <a:lnTo>
                    <a:pt x="246" y="629"/>
                  </a:lnTo>
                  <a:lnTo>
                    <a:pt x="229" y="622"/>
                  </a:lnTo>
                  <a:lnTo>
                    <a:pt x="210" y="616"/>
                  </a:lnTo>
                  <a:lnTo>
                    <a:pt x="189" y="609"/>
                  </a:lnTo>
                  <a:lnTo>
                    <a:pt x="169" y="604"/>
                  </a:lnTo>
                  <a:lnTo>
                    <a:pt x="152" y="599"/>
                  </a:lnTo>
                  <a:lnTo>
                    <a:pt x="138" y="595"/>
                  </a:lnTo>
                  <a:lnTo>
                    <a:pt x="129" y="592"/>
                  </a:lnTo>
                  <a:lnTo>
                    <a:pt x="125" y="592"/>
                  </a:lnTo>
                  <a:lnTo>
                    <a:pt x="74" y="502"/>
                  </a:lnTo>
                  <a:lnTo>
                    <a:pt x="72" y="499"/>
                  </a:lnTo>
                  <a:lnTo>
                    <a:pt x="70" y="491"/>
                  </a:lnTo>
                  <a:lnTo>
                    <a:pt x="64" y="478"/>
                  </a:lnTo>
                  <a:lnTo>
                    <a:pt x="59" y="462"/>
                  </a:lnTo>
                  <a:lnTo>
                    <a:pt x="53" y="443"/>
                  </a:lnTo>
                  <a:lnTo>
                    <a:pt x="53" y="443"/>
                  </a:lnTo>
                  <a:lnTo>
                    <a:pt x="33" y="413"/>
                  </a:lnTo>
                  <a:lnTo>
                    <a:pt x="20" y="381"/>
                  </a:lnTo>
                  <a:lnTo>
                    <a:pt x="11" y="350"/>
                  </a:lnTo>
                  <a:lnTo>
                    <a:pt x="5" y="320"/>
                  </a:lnTo>
                  <a:lnTo>
                    <a:pt x="3" y="293"/>
                  </a:lnTo>
                  <a:lnTo>
                    <a:pt x="2" y="273"/>
                  </a:lnTo>
                  <a:lnTo>
                    <a:pt x="0" y="257"/>
                  </a:lnTo>
                  <a:lnTo>
                    <a:pt x="2" y="246"/>
                  </a:lnTo>
                  <a:lnTo>
                    <a:pt x="4" y="232"/>
                  </a:lnTo>
                  <a:lnTo>
                    <a:pt x="9" y="215"/>
                  </a:lnTo>
                  <a:lnTo>
                    <a:pt x="17" y="195"/>
                  </a:lnTo>
                  <a:lnTo>
                    <a:pt x="24" y="176"/>
                  </a:lnTo>
                  <a:lnTo>
                    <a:pt x="32" y="157"/>
                  </a:lnTo>
                  <a:lnTo>
                    <a:pt x="38" y="140"/>
                  </a:lnTo>
                  <a:lnTo>
                    <a:pt x="45" y="126"/>
                  </a:lnTo>
                  <a:lnTo>
                    <a:pt x="49" y="117"/>
                  </a:lnTo>
                  <a:lnTo>
                    <a:pt x="50" y="114"/>
                  </a:lnTo>
                  <a:lnTo>
                    <a:pt x="32" y="114"/>
                  </a:lnTo>
                  <a:lnTo>
                    <a:pt x="49" y="88"/>
                  </a:lnTo>
                  <a:lnTo>
                    <a:pt x="68" y="67"/>
                  </a:lnTo>
                  <a:lnTo>
                    <a:pt x="93" y="50"/>
                  </a:lnTo>
                  <a:lnTo>
                    <a:pt x="119" y="36"/>
                  </a:lnTo>
                  <a:lnTo>
                    <a:pt x="147" y="24"/>
                  </a:lnTo>
                  <a:lnTo>
                    <a:pt x="174" y="16"/>
                  </a:lnTo>
                  <a:lnTo>
                    <a:pt x="201" y="9"/>
                  </a:lnTo>
                  <a:lnTo>
                    <a:pt x="224" y="5"/>
                  </a:lnTo>
                  <a:lnTo>
                    <a:pt x="245" y="3"/>
                  </a:lnTo>
                  <a:lnTo>
                    <a:pt x="261" y="2"/>
                  </a:lnTo>
                  <a:lnTo>
                    <a:pt x="271" y="0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2D2D0D"/>
            </a:solidFill>
            <a:ln w="0">
              <a:solidFill>
                <a:srgbClr val="2D2D0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0" name="자유형 1486">
              <a:extLst>
                <a:ext uri="{FF2B5EF4-FFF2-40B4-BE49-F238E27FC236}">
                  <a16:creationId xmlns:a16="http://schemas.microsoft.com/office/drawing/2014/main" id="{0F0027C4-9E43-4359-B67B-B4971EA2FBFC}"/>
                </a:ext>
              </a:extLst>
            </p:cNvPr>
            <p:cNvSpPr>
              <a:spLocks/>
            </p:cNvSpPr>
            <p:nvPr/>
          </p:nvSpPr>
          <p:spPr bwMode="auto">
            <a:xfrm>
              <a:off x="4493255" y="5740697"/>
              <a:ext cx="1589327" cy="1109936"/>
            </a:xfrm>
            <a:custGeom>
              <a:avLst/>
              <a:gdLst>
                <a:gd name="connsiteX0" fmla="*/ 406400 w 1752600"/>
                <a:gd name="connsiteY0" fmla="*/ 0 h 1223961"/>
                <a:gd name="connsiteX1" fmla="*/ 1346200 w 1752600"/>
                <a:gd name="connsiteY1" fmla="*/ 0 h 1223961"/>
                <a:gd name="connsiteX2" fmla="*/ 1412875 w 1752600"/>
                <a:gd name="connsiteY2" fmla="*/ 6350 h 1223961"/>
                <a:gd name="connsiteX3" fmla="*/ 1474788 w 1752600"/>
                <a:gd name="connsiteY3" fmla="*/ 20638 h 1223961"/>
                <a:gd name="connsiteX4" fmla="*/ 1533525 w 1752600"/>
                <a:gd name="connsiteY4" fmla="*/ 46038 h 1223961"/>
                <a:gd name="connsiteX5" fmla="*/ 1587500 w 1752600"/>
                <a:gd name="connsiteY5" fmla="*/ 79375 h 1223961"/>
                <a:gd name="connsiteX6" fmla="*/ 1635125 w 1752600"/>
                <a:gd name="connsiteY6" fmla="*/ 119063 h 1223961"/>
                <a:gd name="connsiteX7" fmla="*/ 1674813 w 1752600"/>
                <a:gd name="connsiteY7" fmla="*/ 166688 h 1223961"/>
                <a:gd name="connsiteX8" fmla="*/ 1708150 w 1752600"/>
                <a:gd name="connsiteY8" fmla="*/ 220663 h 1223961"/>
                <a:gd name="connsiteX9" fmla="*/ 1731963 w 1752600"/>
                <a:gd name="connsiteY9" fmla="*/ 277813 h 1223961"/>
                <a:gd name="connsiteX10" fmla="*/ 1749425 w 1752600"/>
                <a:gd name="connsiteY10" fmla="*/ 341313 h 1223961"/>
                <a:gd name="connsiteX11" fmla="*/ 1752600 w 1752600"/>
                <a:gd name="connsiteY11" fmla="*/ 407988 h 1223961"/>
                <a:gd name="connsiteX12" fmla="*/ 1752600 w 1752600"/>
                <a:gd name="connsiteY12" fmla="*/ 1223961 h 1223961"/>
                <a:gd name="connsiteX13" fmla="*/ 0 w 1752600"/>
                <a:gd name="connsiteY13" fmla="*/ 1223961 h 1223961"/>
                <a:gd name="connsiteX14" fmla="*/ 0 w 1752600"/>
                <a:gd name="connsiteY14" fmla="*/ 407988 h 1223961"/>
                <a:gd name="connsiteX15" fmla="*/ 3175 w 1752600"/>
                <a:gd name="connsiteY15" fmla="*/ 341313 h 1223961"/>
                <a:gd name="connsiteX16" fmla="*/ 20638 w 1752600"/>
                <a:gd name="connsiteY16" fmla="*/ 277813 h 1223961"/>
                <a:gd name="connsiteX17" fmla="*/ 44450 w 1752600"/>
                <a:gd name="connsiteY17" fmla="*/ 220663 h 1223961"/>
                <a:gd name="connsiteX18" fmla="*/ 77788 w 1752600"/>
                <a:gd name="connsiteY18" fmla="*/ 166688 h 1223961"/>
                <a:gd name="connsiteX19" fmla="*/ 117475 w 1752600"/>
                <a:gd name="connsiteY19" fmla="*/ 119063 h 1223961"/>
                <a:gd name="connsiteX20" fmla="*/ 165100 w 1752600"/>
                <a:gd name="connsiteY20" fmla="*/ 79375 h 1223961"/>
                <a:gd name="connsiteX21" fmla="*/ 219075 w 1752600"/>
                <a:gd name="connsiteY21" fmla="*/ 46038 h 1223961"/>
                <a:gd name="connsiteX22" fmla="*/ 277813 w 1752600"/>
                <a:gd name="connsiteY22" fmla="*/ 20638 h 1223961"/>
                <a:gd name="connsiteX23" fmla="*/ 339725 w 1752600"/>
                <a:gd name="connsiteY23" fmla="*/ 6350 h 1223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752600" h="1223961">
                  <a:moveTo>
                    <a:pt x="406400" y="0"/>
                  </a:moveTo>
                  <a:lnTo>
                    <a:pt x="1346200" y="0"/>
                  </a:lnTo>
                  <a:lnTo>
                    <a:pt x="1412875" y="6350"/>
                  </a:lnTo>
                  <a:lnTo>
                    <a:pt x="1474788" y="20638"/>
                  </a:lnTo>
                  <a:lnTo>
                    <a:pt x="1533525" y="46038"/>
                  </a:lnTo>
                  <a:lnTo>
                    <a:pt x="1587500" y="79375"/>
                  </a:lnTo>
                  <a:lnTo>
                    <a:pt x="1635125" y="119063"/>
                  </a:lnTo>
                  <a:lnTo>
                    <a:pt x="1674813" y="166688"/>
                  </a:lnTo>
                  <a:lnTo>
                    <a:pt x="1708150" y="220663"/>
                  </a:lnTo>
                  <a:lnTo>
                    <a:pt x="1731963" y="277813"/>
                  </a:lnTo>
                  <a:lnTo>
                    <a:pt x="1749425" y="341313"/>
                  </a:lnTo>
                  <a:lnTo>
                    <a:pt x="1752600" y="407988"/>
                  </a:lnTo>
                  <a:lnTo>
                    <a:pt x="1752600" y="1223961"/>
                  </a:lnTo>
                  <a:lnTo>
                    <a:pt x="0" y="1223961"/>
                  </a:lnTo>
                  <a:lnTo>
                    <a:pt x="0" y="407988"/>
                  </a:lnTo>
                  <a:lnTo>
                    <a:pt x="3175" y="341313"/>
                  </a:lnTo>
                  <a:lnTo>
                    <a:pt x="20638" y="277813"/>
                  </a:lnTo>
                  <a:lnTo>
                    <a:pt x="44450" y="220663"/>
                  </a:lnTo>
                  <a:lnTo>
                    <a:pt x="77788" y="166688"/>
                  </a:lnTo>
                  <a:lnTo>
                    <a:pt x="117475" y="119063"/>
                  </a:lnTo>
                  <a:lnTo>
                    <a:pt x="165100" y="79375"/>
                  </a:lnTo>
                  <a:lnTo>
                    <a:pt x="219075" y="46038"/>
                  </a:lnTo>
                  <a:lnTo>
                    <a:pt x="277813" y="20638"/>
                  </a:lnTo>
                  <a:lnTo>
                    <a:pt x="339725" y="6350"/>
                  </a:lnTo>
                  <a:close/>
                </a:path>
              </a:pathLst>
            </a:custGeom>
            <a:solidFill>
              <a:srgbClr val="CBB659"/>
            </a:solidFill>
            <a:ln w="0">
              <a:solidFill>
                <a:srgbClr val="CBB65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81" name="Rectangle 167">
              <a:extLst>
                <a:ext uri="{FF2B5EF4-FFF2-40B4-BE49-F238E27FC236}">
                  <a16:creationId xmlns:a16="http://schemas.microsoft.com/office/drawing/2014/main" id="{F9C19CBA-0191-4B29-9C72-B2810BEDFF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61812" y="6069914"/>
              <a:ext cx="66820" cy="58111"/>
            </a:xfrm>
            <a:prstGeom prst="rect">
              <a:avLst/>
            </a:prstGeom>
            <a:solidFill>
              <a:srgbClr val="CFCFCF"/>
            </a:solidFill>
            <a:ln w="0">
              <a:solidFill>
                <a:srgbClr val="CFCFC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282576991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013BECB-8ADA-4A97-9808-8850AEE68913}"/>
              </a:ext>
            </a:extLst>
          </p:cNvPr>
          <p:cNvSpPr txBox="1"/>
          <p:nvPr/>
        </p:nvSpPr>
        <p:spPr>
          <a:xfrm>
            <a:off x="602457" y="4038761"/>
            <a:ext cx="19896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실시간 데이터 공유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12롯데마트행복Light" panose="02020603020101020101" pitchFamily="18" charset="-127"/>
              <a:ea typeface="12롯데마트행복Light" panose="02020603020101020101" pitchFamily="18" charset="-127"/>
            </a:endParaRPr>
          </a:p>
          <a:p>
            <a:pPr algn="ct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(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동기식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)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12롯데마트행복Light" panose="02020603020101020101" pitchFamily="18" charset="-127"/>
              <a:ea typeface="12롯데마트행복Light" panose="020206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A274B4F-7279-40B3-A6BB-7E5FB3D2FB10}"/>
              </a:ext>
            </a:extLst>
          </p:cNvPr>
          <p:cNvSpPr txBox="1"/>
          <p:nvPr/>
        </p:nvSpPr>
        <p:spPr>
          <a:xfrm>
            <a:off x="3600192" y="4037101"/>
            <a:ext cx="19207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사용자가 만족하는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12롯데마트행복Light" panose="02020603020101020101" pitchFamily="18" charset="-127"/>
              <a:ea typeface="12롯데마트행복Light" panose="02020603020101020101" pitchFamily="18" charset="-127"/>
            </a:endParaRPr>
          </a:p>
          <a:p>
            <a:pPr algn="ct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UI/UX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12롯데마트행복Light" panose="02020603020101020101" pitchFamily="18" charset="-127"/>
              <a:ea typeface="12롯데마트행복Light" panose="020206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7AC280D-10BC-4648-B2C9-216FC5A5FDE5}"/>
              </a:ext>
            </a:extLst>
          </p:cNvPr>
          <p:cNvSpPr txBox="1"/>
          <p:nvPr/>
        </p:nvSpPr>
        <p:spPr>
          <a:xfrm>
            <a:off x="6505252" y="4038761"/>
            <a:ext cx="19207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탄력적인 프로젝트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12롯데마트행복Light" panose="02020603020101020101" pitchFamily="18" charset="-127"/>
              <a:ea typeface="12롯데마트행복Light" panose="02020603020101020101" pitchFamily="18" charset="-127"/>
            </a:endParaRPr>
          </a:p>
          <a:p>
            <a:pPr algn="ctr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일정관리</a:t>
            </a:r>
          </a:p>
        </p:txBody>
      </p:sp>
      <p:pic>
        <p:nvPicPr>
          <p:cNvPr id="3" name="그림 2" descr="음식, 표지판, 그리기이(가) 표시된 사진&#10;&#10;자동 생성된 설명">
            <a:extLst>
              <a:ext uri="{FF2B5EF4-FFF2-40B4-BE49-F238E27FC236}">
                <a16:creationId xmlns:a16="http://schemas.microsoft.com/office/drawing/2014/main" id="{C9331BA4-BF55-45D7-8414-06D160F7F6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4670" y="2431954"/>
            <a:ext cx="1251764" cy="1251764"/>
          </a:xfrm>
          <a:prstGeom prst="rect">
            <a:avLst/>
          </a:prstGeom>
        </p:spPr>
      </p:pic>
      <p:pic>
        <p:nvPicPr>
          <p:cNvPr id="5" name="그림 4" descr="그리기, 시계이(가) 표시된 사진&#10;&#10;자동 생성된 설명">
            <a:extLst>
              <a:ext uri="{FF2B5EF4-FFF2-40B4-BE49-F238E27FC236}">
                <a16:creationId xmlns:a16="http://schemas.microsoft.com/office/drawing/2014/main" id="{70A82920-A5D8-4B66-A30B-7D2877F676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9730" y="2429317"/>
            <a:ext cx="1251764" cy="1251764"/>
          </a:xfrm>
          <a:prstGeom prst="rect">
            <a:avLst/>
          </a:prstGeom>
        </p:spPr>
      </p:pic>
      <p:pic>
        <p:nvPicPr>
          <p:cNvPr id="20" name="그림 19" descr="개체, 방이(가) 표시된 사진&#10;&#10;자동 생성된 설명">
            <a:extLst>
              <a:ext uri="{FF2B5EF4-FFF2-40B4-BE49-F238E27FC236}">
                <a16:creationId xmlns:a16="http://schemas.microsoft.com/office/drawing/2014/main" id="{805206FF-FB90-4CE8-860A-3BF4577164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3189" y="2433614"/>
            <a:ext cx="1368185" cy="1368185"/>
          </a:xfrm>
          <a:prstGeom prst="rect">
            <a:avLst/>
          </a:prstGeom>
        </p:spPr>
      </p:pic>
      <p:pic>
        <p:nvPicPr>
          <p:cNvPr id="21" name="Picture 2" descr="C:\Users\R35\Desktop\nestLogo.png">
            <a:extLst>
              <a:ext uri="{FF2B5EF4-FFF2-40B4-BE49-F238E27FC236}">
                <a16:creationId xmlns:a16="http://schemas.microsoft.com/office/drawing/2014/main" id="{D5C0D859-AF9E-4F06-87F9-8F7E046AC9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32112" y="425899"/>
            <a:ext cx="488931" cy="488931"/>
          </a:xfrm>
          <a:prstGeom prst="rect">
            <a:avLst/>
          </a:prstGeom>
          <a:noFill/>
          <a:scene3d>
            <a:camera prst="orthographicFront">
              <a:rot lat="0" lon="300000" rev="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A168A4E-D902-49B6-8065-5558A4E40DF0}"/>
              </a:ext>
            </a:extLst>
          </p:cNvPr>
          <p:cNvSpPr txBox="1"/>
          <p:nvPr/>
        </p:nvSpPr>
        <p:spPr>
          <a:xfrm>
            <a:off x="665094" y="306842"/>
            <a:ext cx="17283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EEB500"/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2. </a:t>
            </a:r>
            <a:r>
              <a:rPr lang="ko-KR" altLang="en-US" sz="2400" dirty="0">
                <a:solidFill>
                  <a:srgbClr val="EEB500"/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주요 기능</a:t>
            </a:r>
          </a:p>
        </p:txBody>
      </p:sp>
      <p:pic>
        <p:nvPicPr>
          <p:cNvPr id="23" name="Picture 9" descr="C:\Users\R35\Downloads\branch.png">
            <a:extLst>
              <a:ext uri="{FF2B5EF4-FFF2-40B4-BE49-F238E27FC236}">
                <a16:creationId xmlns:a16="http://schemas.microsoft.com/office/drawing/2014/main" id="{0BD4993A-26A3-4084-926F-6E725BD02F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700000">
            <a:off x="266467" y="-18328"/>
            <a:ext cx="2051916" cy="2051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 descr="플레이트, 음식, 그리기이(가) 표시된 사진&#10;&#10;자동 생성된 설명">
            <a:extLst>
              <a:ext uri="{FF2B5EF4-FFF2-40B4-BE49-F238E27FC236}">
                <a16:creationId xmlns:a16="http://schemas.microsoft.com/office/drawing/2014/main" id="{792E1088-98D4-4FE7-973A-0804AF20727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744790" y="2330408"/>
            <a:ext cx="1350673" cy="135067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293282E-77E0-43C4-B386-BA9B88596CA0}"/>
              </a:ext>
            </a:extLst>
          </p:cNvPr>
          <p:cNvSpPr txBox="1"/>
          <p:nvPr/>
        </p:nvSpPr>
        <p:spPr>
          <a:xfrm>
            <a:off x="9563961" y="4038761"/>
            <a:ext cx="1712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원할한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행복Light" panose="02020603020101020101" pitchFamily="18" charset="-127"/>
                <a:ea typeface="12롯데마트행복Light" panose="02020603020101020101" pitchFamily="18" charset="-127"/>
              </a:rPr>
              <a:t> 의사소통</a:t>
            </a:r>
          </a:p>
        </p:txBody>
      </p:sp>
    </p:spTree>
    <p:extLst>
      <p:ext uri="{BB962C8B-B14F-4D97-AF65-F5344CB8AC3E}">
        <p14:creationId xmlns:p14="http://schemas.microsoft.com/office/powerpoint/2010/main" val="18762614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9" descr="C:\Users\R35\Downloads\branch.png">
            <a:extLst>
              <a:ext uri="{FF2B5EF4-FFF2-40B4-BE49-F238E27FC236}">
                <a16:creationId xmlns:a16="http://schemas.microsoft.com/office/drawing/2014/main" id="{466FA20A-C2E7-4F7D-BED4-D05E5100E3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700000">
            <a:off x="266467" y="-18328"/>
            <a:ext cx="2051916" cy="2051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7A98C2A-DBEF-4CE2-BAAD-E6786BC4F7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77280" y="5574678"/>
            <a:ext cx="724712" cy="72471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604EC941-BF43-49BF-B702-26AB6B1788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98809" y="5574678"/>
            <a:ext cx="724712" cy="724712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29D9F25B-481D-4FD6-A212-DA04BFDF83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20338" y="5574678"/>
            <a:ext cx="724712" cy="724712"/>
          </a:xfrm>
          <a:prstGeom prst="rect">
            <a:avLst/>
          </a:prstGeom>
        </p:spPr>
      </p:pic>
      <p:sp>
        <p:nvSpPr>
          <p:cNvPr id="9" name="말풍선: 모서리가 둥근 사각형 8">
            <a:extLst>
              <a:ext uri="{FF2B5EF4-FFF2-40B4-BE49-F238E27FC236}">
                <a16:creationId xmlns:a16="http://schemas.microsoft.com/office/drawing/2014/main" id="{89EE40FB-C482-4628-BF3D-62093688F1DC}"/>
              </a:ext>
            </a:extLst>
          </p:cNvPr>
          <p:cNvSpPr/>
          <p:nvPr/>
        </p:nvSpPr>
        <p:spPr>
          <a:xfrm>
            <a:off x="1704801" y="4830508"/>
            <a:ext cx="914400" cy="612648"/>
          </a:xfrm>
          <a:prstGeom prst="wedgeRoundRectCallou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dirty="0" err="1">
                <a:solidFill>
                  <a:schemeClr val="tx1"/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작성중</a:t>
            </a:r>
            <a:r>
              <a:rPr lang="en-US" altLang="ko-KR" sz="1200" dirty="0">
                <a:solidFill>
                  <a:schemeClr val="tx1"/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..</a:t>
            </a:r>
            <a:endParaRPr lang="ko-KR" altLang="en-US" sz="1200" dirty="0">
              <a:solidFill>
                <a:schemeClr val="tx1"/>
              </a:solidFill>
              <a:latin typeface="12롯데마트행복Medium" panose="02020603020101020101" pitchFamily="18" charset="-127"/>
              <a:ea typeface="12롯데마트행복Medium" panose="02020603020101020101" pitchFamily="18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B618890D-080B-4058-8B65-323EA53564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33409" y="914830"/>
            <a:ext cx="7703127" cy="389376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0627D03C-4DF5-4282-B810-22137969C9A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69982" y="1614939"/>
            <a:ext cx="1349622" cy="107188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652F9F75-DA4A-4D5C-B77D-57818C9624E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69982" y="1626884"/>
            <a:ext cx="1348509" cy="416578"/>
          </a:xfrm>
          <a:prstGeom prst="rect">
            <a:avLst/>
          </a:prstGeom>
        </p:spPr>
      </p:pic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970A028A-76FE-459E-A59A-50665B70263F}"/>
              </a:ext>
            </a:extLst>
          </p:cNvPr>
          <p:cNvSpPr/>
          <p:nvPr/>
        </p:nvSpPr>
        <p:spPr>
          <a:xfrm rot="17995311">
            <a:off x="8881300" y="3139861"/>
            <a:ext cx="211626" cy="177036"/>
          </a:xfrm>
          <a:prstGeom prst="rightArrow">
            <a:avLst>
              <a:gd name="adj1" fmla="val 18913"/>
              <a:gd name="adj2" fmla="val 61464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23530B18-9969-4084-BEF3-0612D1F70A38}"/>
              </a:ext>
            </a:extLst>
          </p:cNvPr>
          <p:cNvSpPr/>
          <p:nvPr/>
        </p:nvSpPr>
        <p:spPr>
          <a:xfrm>
            <a:off x="5916180" y="5216410"/>
            <a:ext cx="1992224" cy="248298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00" dirty="0"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업무가 추가되었습니다</a:t>
            </a:r>
            <a:r>
              <a:rPr lang="en-US" altLang="ko-KR" sz="1400" dirty="0"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.</a:t>
            </a:r>
            <a:endParaRPr lang="ko-KR" altLang="en-US" sz="1400" dirty="0">
              <a:latin typeface="12롯데마트행복Medium" panose="02020603020101020101" pitchFamily="18" charset="-127"/>
              <a:ea typeface="12롯데마트행복Medium" panose="02020603020101020101" pitchFamily="18" charset="-127"/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7E3A475A-DA0B-4C52-89ED-4AC039E66C16}"/>
              </a:ext>
            </a:extLst>
          </p:cNvPr>
          <p:cNvSpPr/>
          <p:nvPr/>
        </p:nvSpPr>
        <p:spPr>
          <a:xfrm>
            <a:off x="9782694" y="5201065"/>
            <a:ext cx="1992224" cy="248298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00" dirty="0"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업무가 추가되었습니다</a:t>
            </a:r>
            <a:r>
              <a:rPr lang="en-US" altLang="ko-KR" sz="1400" dirty="0"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.</a:t>
            </a:r>
            <a:endParaRPr lang="ko-KR" altLang="en-US" sz="1400" dirty="0">
              <a:latin typeface="12롯데마트행복Medium" panose="02020603020101020101" pitchFamily="18" charset="-127"/>
              <a:ea typeface="12롯데마트행복Medium" panose="02020603020101020101" pitchFamily="18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DEABE63-ED35-439B-997B-19849D41A643}"/>
              </a:ext>
            </a:extLst>
          </p:cNvPr>
          <p:cNvSpPr/>
          <p:nvPr/>
        </p:nvSpPr>
        <p:spPr>
          <a:xfrm>
            <a:off x="4819604" y="930001"/>
            <a:ext cx="3957637" cy="245298"/>
          </a:xfrm>
          <a:prstGeom prst="rect">
            <a:avLst/>
          </a:prstGeom>
          <a:solidFill>
            <a:srgbClr val="3939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00" b="1" dirty="0" err="1"/>
              <a:t>더존비즈온</a:t>
            </a:r>
            <a:r>
              <a:rPr lang="en-US" altLang="ko-KR" sz="1400" b="1" dirty="0"/>
              <a:t>_NEST</a:t>
            </a:r>
            <a:endParaRPr lang="ko-KR" altLang="en-US" sz="1400" b="1" dirty="0"/>
          </a:p>
        </p:txBody>
      </p:sp>
      <p:pic>
        <p:nvPicPr>
          <p:cNvPr id="24" name="Picture 2" descr="C:\Users\R35\Desktop\nestLogo.png">
            <a:extLst>
              <a:ext uri="{FF2B5EF4-FFF2-40B4-BE49-F238E27FC236}">
                <a16:creationId xmlns:a16="http://schemas.microsoft.com/office/drawing/2014/main" id="{6FC6610D-4C83-4704-9CEC-B7B1BF3390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32112" y="425899"/>
            <a:ext cx="488931" cy="488931"/>
          </a:xfrm>
          <a:prstGeom prst="rect">
            <a:avLst/>
          </a:prstGeom>
          <a:noFill/>
          <a:scene3d>
            <a:camera prst="orthographicFront">
              <a:rot lat="0" lon="300000" rev="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BA593972-01C5-4845-A052-650C6A07CD0E}"/>
              </a:ext>
            </a:extLst>
          </p:cNvPr>
          <p:cNvSpPr txBox="1"/>
          <p:nvPr/>
        </p:nvSpPr>
        <p:spPr>
          <a:xfrm>
            <a:off x="665094" y="306842"/>
            <a:ext cx="17283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EEB500"/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2. </a:t>
            </a:r>
            <a:r>
              <a:rPr lang="ko-KR" altLang="en-US" sz="2400" dirty="0">
                <a:solidFill>
                  <a:srgbClr val="EEB500"/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주요 기능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984C4A2-2D5C-47A3-B7AE-6E3C3FDB59AC}"/>
              </a:ext>
            </a:extLst>
          </p:cNvPr>
          <p:cNvSpPr txBox="1"/>
          <p:nvPr/>
        </p:nvSpPr>
        <p:spPr>
          <a:xfrm>
            <a:off x="-27596" y="2654539"/>
            <a:ext cx="229352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rgbClr val="DAA600"/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실시간 </a:t>
            </a:r>
            <a:endParaRPr lang="en-US" altLang="ko-KR" sz="2800" dirty="0">
              <a:solidFill>
                <a:srgbClr val="DAA600"/>
              </a:solidFill>
              <a:latin typeface="12롯데마트행복Medium" panose="02020603020101020101" pitchFamily="18" charset="-127"/>
              <a:ea typeface="12롯데마트행복Medium" panose="02020603020101020101" pitchFamily="18" charset="-127"/>
            </a:endParaRPr>
          </a:p>
          <a:p>
            <a:pPr algn="ctr"/>
            <a:r>
              <a:rPr lang="ko-KR" altLang="en-US" sz="2800" dirty="0">
                <a:solidFill>
                  <a:srgbClr val="DAA600"/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데이터 공유</a:t>
            </a:r>
          </a:p>
        </p:txBody>
      </p:sp>
    </p:spTree>
    <p:extLst>
      <p:ext uri="{BB962C8B-B14F-4D97-AF65-F5344CB8AC3E}">
        <p14:creationId xmlns:p14="http://schemas.microsoft.com/office/powerpoint/2010/main" val="38014635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3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201"/>
                            </p:stCondLst>
                            <p:childTnLst>
                              <p:par>
                                <p:cTn id="8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3 -0.26065 L 6.25E-7 -1.85185E-6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" y="1303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201"/>
                            </p:stCondLst>
                            <p:childTnLst>
                              <p:par>
                                <p:cTn id="11" presetID="27" presetClass="emph" presetSubtype="0" fill="remove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500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animClr clrSpc="rgb" dir="cw">
                                      <p:cBhvr>
                                        <p:cTn id="13" dur="500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14" dur="500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" dur="500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201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701"/>
                            </p:stCondLst>
                            <p:childTnLst>
                              <p:par>
                                <p:cTn id="20" presetID="42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6875 -0.2 L 0.0013 -0.26065 " pathEditMode="relative" rAng="0" ptsTypes="AA">
                                      <p:cBhvr>
                                        <p:cTn id="21" dur="1000" spd="-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503" y="-303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701"/>
                            </p:stCondLst>
                            <p:childTnLst>
                              <p:par>
                                <p:cTn id="23" presetID="27" presetClass="emph" presetSubtype="0" fill="remove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" dur="250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animClr clrSpc="rgb" dir="cw">
                                      <p:cBhvr>
                                        <p:cTn id="25" dur="250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26" dur="250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7" dur="250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201"/>
                            </p:stCondLst>
                            <p:childTnLst>
                              <p:par>
                                <p:cTn id="2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4" grpId="0" animBg="1"/>
      <p:bldP spid="14" grpId="1" animBg="1"/>
      <p:bldP spid="14" grpId="2" animBg="1"/>
      <p:bldP spid="14" grpId="3" animBg="1"/>
      <p:bldP spid="20" grpId="0" animBg="1"/>
      <p:bldP spid="28" grpId="0" animBg="1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3544</TotalTime>
  <Words>872</Words>
  <Application>Microsoft Office PowerPoint</Application>
  <PresentationFormat>와이드스크린</PresentationFormat>
  <Paragraphs>212</Paragraphs>
  <Slides>23</Slides>
  <Notes>22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33" baseType="lpstr">
      <vt:lpstr>12롯데마트드림Light</vt:lpstr>
      <vt:lpstr>12롯데마트드림Medium</vt:lpstr>
      <vt:lpstr>12롯데마트행복Light</vt:lpstr>
      <vt:lpstr>12롯데마트행복Medium</vt:lpstr>
      <vt:lpstr>맑은 고딕</vt:lpstr>
      <vt:lpstr>양재벨라체M</vt:lpstr>
      <vt:lpstr>Arial</vt:lpstr>
      <vt:lpstr>Calibri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BIT-USER</dc:creator>
  <cp:lastModifiedBy>BIT-USER</cp:lastModifiedBy>
  <cp:revision>25</cp:revision>
  <dcterms:created xsi:type="dcterms:W3CDTF">2020-07-02T07:52:13Z</dcterms:created>
  <dcterms:modified xsi:type="dcterms:W3CDTF">2020-07-08T06:57:44Z</dcterms:modified>
</cp:coreProperties>
</file>